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4"/>
    <p:sldMasterId id="2147483739" r:id="rId5"/>
    <p:sldMasterId id="2147483710" r:id="rId6"/>
    <p:sldMasterId id="2147483743" r:id="rId7"/>
  </p:sldMasterIdLst>
  <p:notesMasterIdLst>
    <p:notesMasterId r:id="rId10"/>
  </p:notesMasterIdLst>
  <p:sldIdLst>
    <p:sldId id="274" r:id="rId8"/>
    <p:sldId id="27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BE08BE"/>
    <a:srgbClr val="3DB60F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2566C0-3E6C-467A-BCA0-1E8E2DE719B0}" v="7" dt="2024-02-13T14:53:21.4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94" autoAdjust="0"/>
    <p:restoredTop sz="96512" autoAdjust="0"/>
  </p:normalViewPr>
  <p:slideViewPr>
    <p:cSldViewPr snapToGrid="0">
      <p:cViewPr>
        <p:scale>
          <a:sx n="75" d="100"/>
          <a:sy n="75" d="100"/>
        </p:scale>
        <p:origin x="582" y="48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FCCD4-35D3-417B-823D-F95A6F844A08}" type="datetimeFigureOut">
              <a:rPr lang="de-DE" smtClean="0"/>
              <a:t>13.02.2024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6B37F-B1EC-4A86-8333-76CC93D4D8B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735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46239-A795-EF57-5D0E-0B2DA4AD1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6D5078-32D2-C583-31E5-B5DAC5ABC5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4CC170-80A3-ABF7-15D7-8FAF5CC77A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K" dirty="0"/>
              <a:t>´´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A17806-01DB-BFE3-8BF3-556B3826FD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B37F-B1EC-4A86-8333-76CC93D4D8B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5981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46239-A795-EF57-5D0E-0B2DA4AD1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6D5078-32D2-C583-31E5-B5DAC5ABC5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4CC170-80A3-ABF7-15D7-8FAF5CC77A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K" dirty="0"/>
              <a:t>´´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A17806-01DB-BFE3-8BF3-556B3826FD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B37F-B1EC-4A86-8333-76CC93D4D8B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1290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3">
            <a:extLst>
              <a:ext uri="{FF2B5EF4-FFF2-40B4-BE49-F238E27FC236}">
                <a16:creationId xmlns:a16="http://schemas.microsoft.com/office/drawing/2014/main" id="{91C4AA5B-916D-4BBD-8D61-D42AD494D6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68" y="441322"/>
            <a:ext cx="8246532" cy="86477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None/>
              <a:defRPr sz="36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Presentation </a:t>
            </a:r>
          </a:p>
          <a:p>
            <a:pPr lvl="0"/>
            <a:r>
              <a:rPr lang="en-US" noProof="0" dirty="0"/>
              <a:t>Title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D8A77A15-4102-4598-BAB6-B75E79EBAC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368" y="1401215"/>
            <a:ext cx="8246532" cy="2620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Subtitle/Presenter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C63E46-FA8A-44A0-90F7-461D87CE67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63700" y="2355871"/>
            <a:ext cx="7056965" cy="26205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Optional: Version / Date / Customer / Meeting…</a:t>
            </a:r>
          </a:p>
        </p:txBody>
      </p:sp>
    </p:spTree>
    <p:extLst>
      <p:ext uri="{BB962C8B-B14F-4D97-AF65-F5344CB8AC3E}">
        <p14:creationId xmlns:p14="http://schemas.microsoft.com/office/powerpoint/2010/main" val="948681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" userDrawn="1">
          <p15:clr>
            <a:srgbClr val="FBAE40"/>
          </p15:clr>
        </p15:guide>
        <p15:guide id="2" pos="5496" userDrawn="1">
          <p15:clr>
            <a:srgbClr val="FBAE40"/>
          </p15:clr>
        </p15:guide>
        <p15:guide id="3" orient="horz" pos="232" userDrawn="1">
          <p15:clr>
            <a:srgbClr val="FBAE40"/>
          </p15:clr>
        </p15:guide>
        <p15:guide id="4" orient="horz" pos="104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5">
            <a:extLst>
              <a:ext uri="{FF2B5EF4-FFF2-40B4-BE49-F238E27FC236}">
                <a16:creationId xmlns:a16="http://schemas.microsoft.com/office/drawing/2014/main" id="{5147177F-26FF-4F65-944B-0B4AFBBD173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269322"/>
            <a:ext cx="12192000" cy="2546903"/>
          </a:xfrm>
          <a:prstGeom prst="rect">
            <a:avLst/>
          </a:prstGeom>
          <a:solidFill>
            <a:srgbClr val="D9D9D9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Picture</a:t>
            </a:r>
          </a:p>
        </p:txBody>
      </p:sp>
      <p:sp>
        <p:nvSpPr>
          <p:cNvPr id="4" name="Textplatzhalter 20">
            <a:extLst>
              <a:ext uri="{FF2B5EF4-FFF2-40B4-BE49-F238E27FC236}">
                <a16:creationId xmlns:a16="http://schemas.microsoft.com/office/drawing/2014/main" id="{B47591DE-EF7C-472A-A7C2-ED3F9F6444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18597" y="4149726"/>
            <a:ext cx="3390515" cy="2339975"/>
          </a:xfrm>
          <a:prstGeom prst="rect">
            <a:avLst/>
          </a:prstGeom>
        </p:spPr>
        <p:txBody>
          <a:bodyPr lIns="72000" tIns="72000" rIns="72000" bIns="72000"/>
          <a:lstStyle>
            <a:lvl1pPr marL="285750" indent="-285750">
              <a:lnSpc>
                <a:spcPct val="100000"/>
              </a:lnSpc>
              <a:spcBef>
                <a:spcPts val="300"/>
              </a:spcBef>
              <a:buClr>
                <a:srgbClr val="3DB60F"/>
              </a:buClr>
              <a:buFont typeface="Wingdings" panose="05000000000000000000" pitchFamily="2" charset="2"/>
              <a:buChar char="§"/>
              <a:defRPr sz="1400"/>
            </a:lvl1pPr>
            <a:lvl2pPr marL="576000" indent="-180000">
              <a:lnSpc>
                <a:spcPct val="100000"/>
              </a:lnSpc>
              <a:spcBef>
                <a:spcPts val="300"/>
              </a:spcBef>
              <a:buClr>
                <a:srgbClr val="3DB60F"/>
              </a:buClr>
              <a:defRPr sz="1400"/>
            </a:lvl2pPr>
          </a:lstStyle>
          <a:p>
            <a:pPr lvl="0"/>
            <a:r>
              <a:rPr lang="de-DE" dirty="0"/>
              <a:t>This </a:t>
            </a:r>
            <a:r>
              <a:rPr lang="de-DE" dirty="0" err="1"/>
              <a:t>is</a:t>
            </a:r>
            <a:r>
              <a:rPr lang="de-DE" dirty="0"/>
              <a:t> a sample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 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content</a:t>
            </a:r>
            <a:endParaRPr lang="de-DE" dirty="0"/>
          </a:p>
        </p:txBody>
      </p:sp>
      <p:sp>
        <p:nvSpPr>
          <p:cNvPr id="5" name="Textplatzhalter 20">
            <a:extLst>
              <a:ext uri="{FF2B5EF4-FFF2-40B4-BE49-F238E27FC236}">
                <a16:creationId xmlns:a16="http://schemas.microsoft.com/office/drawing/2014/main" id="{DF1124D9-7080-4AC1-A926-8319F84A2D4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2892" y="4149726"/>
            <a:ext cx="3405425" cy="2339975"/>
          </a:xfrm>
          <a:prstGeom prst="rect">
            <a:avLst/>
          </a:prstGeom>
        </p:spPr>
        <p:txBody>
          <a:bodyPr lIns="72000" tIns="72000" rIns="72000" bIns="72000"/>
          <a:lstStyle>
            <a:lvl1pPr marL="288000" indent="-288000">
              <a:lnSpc>
                <a:spcPct val="100000"/>
              </a:lnSpc>
              <a:spcBef>
                <a:spcPts val="300"/>
              </a:spcBef>
              <a:buClr>
                <a:srgbClr val="3DB60F"/>
              </a:buClr>
              <a:buFont typeface="Wingdings" panose="05000000000000000000" pitchFamily="2" charset="2"/>
              <a:buChar char="§"/>
              <a:defRPr sz="1400"/>
            </a:lvl1pPr>
            <a:lvl2pPr marL="576000" indent="-180000">
              <a:lnSpc>
                <a:spcPct val="100000"/>
              </a:lnSpc>
              <a:spcBef>
                <a:spcPts val="300"/>
              </a:spcBef>
              <a:buClr>
                <a:srgbClr val="3DB60F"/>
              </a:buClr>
              <a:defRPr sz="1400"/>
            </a:lvl2pPr>
          </a:lstStyle>
          <a:p>
            <a:pPr lvl="0"/>
            <a:r>
              <a:rPr lang="de-DE" dirty="0"/>
              <a:t>This </a:t>
            </a:r>
            <a:r>
              <a:rPr lang="de-DE" dirty="0" err="1"/>
              <a:t>is</a:t>
            </a:r>
            <a:r>
              <a:rPr lang="de-DE" dirty="0"/>
              <a:t> a sample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content</a:t>
            </a:r>
            <a:endParaRPr lang="de-DE" dirty="0"/>
          </a:p>
        </p:txBody>
      </p:sp>
      <p:sp>
        <p:nvSpPr>
          <p:cNvPr id="6" name="Textplatzhalter 20">
            <a:extLst>
              <a:ext uri="{FF2B5EF4-FFF2-40B4-BE49-F238E27FC236}">
                <a16:creationId xmlns:a16="http://schemas.microsoft.com/office/drawing/2014/main" id="{33453178-BE68-4083-8721-AD846764C6A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68800" y="4149726"/>
            <a:ext cx="3454400" cy="2339975"/>
          </a:xfrm>
          <a:prstGeom prst="rect">
            <a:avLst/>
          </a:prstGeom>
        </p:spPr>
        <p:txBody>
          <a:bodyPr lIns="72000" tIns="72000" rIns="72000" bIns="72000"/>
          <a:lstStyle>
            <a:lvl1pPr marL="288000" indent="-288000">
              <a:lnSpc>
                <a:spcPct val="100000"/>
              </a:lnSpc>
              <a:spcBef>
                <a:spcPts val="300"/>
              </a:spcBef>
              <a:buClr>
                <a:srgbClr val="3DB60F"/>
              </a:buClr>
              <a:buFont typeface="Wingdings" panose="05000000000000000000" pitchFamily="2" charset="2"/>
              <a:buChar char="§"/>
              <a:defRPr sz="1400"/>
            </a:lvl1pPr>
            <a:lvl2pPr marL="576000" indent="-180000">
              <a:lnSpc>
                <a:spcPct val="100000"/>
              </a:lnSpc>
              <a:spcBef>
                <a:spcPts val="300"/>
              </a:spcBef>
              <a:buClr>
                <a:srgbClr val="3DB60F"/>
              </a:buClr>
              <a:buFont typeface="Arial" panose="020B0604020202020204" pitchFamily="34" charset="0"/>
              <a:buChar char="•"/>
              <a:defRPr sz="1400"/>
            </a:lvl2pPr>
          </a:lstStyle>
          <a:p>
            <a:pPr lvl="0"/>
            <a:r>
              <a:rPr lang="de-DE" dirty="0"/>
              <a:t>This </a:t>
            </a:r>
            <a:r>
              <a:rPr lang="de-DE" dirty="0" err="1"/>
              <a:t>is</a:t>
            </a:r>
            <a:r>
              <a:rPr lang="de-DE" dirty="0"/>
              <a:t> a sample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content</a:t>
            </a:r>
            <a:endParaRPr lang="de-DE" dirty="0"/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C45981EB-86A4-467B-9098-94963D06919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82893" y="3158122"/>
            <a:ext cx="633681" cy="405683"/>
          </a:xfrm>
          <a:prstGeom prst="rect">
            <a:avLst/>
          </a:prstGeom>
          <a:solidFill>
            <a:srgbClr val="3DB60F"/>
          </a:solidFill>
        </p:spPr>
        <p:txBody>
          <a:bodyPr wrap="none" lIns="72000" tIns="36000" rIns="72000" bIns="0" anchor="ctr">
            <a:sp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/>
            </a:lvl3pPr>
          </a:lstStyle>
          <a:p>
            <a:pPr lvl="0"/>
            <a:r>
              <a:rPr lang="en-US" noProof="0" dirty="0"/>
              <a:t>Left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09465792-A6D6-4159-A012-BDE6C32E034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82892" y="3597269"/>
            <a:ext cx="1283538" cy="368750"/>
          </a:xfrm>
          <a:prstGeom prst="rect">
            <a:avLst/>
          </a:prstGeom>
          <a:solidFill>
            <a:srgbClr val="3DB60F"/>
          </a:solidFill>
        </p:spPr>
        <p:txBody>
          <a:bodyPr wrap="none" lIns="72000" tIns="36000" rIns="72000" bIns="0" anchor="ctr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/>
            </a:lvl3pPr>
          </a:lstStyle>
          <a:p>
            <a:pPr lvl="0"/>
            <a:r>
              <a:rPr lang="en-US" noProof="0" dirty="0"/>
              <a:t>Headline</a:t>
            </a:r>
          </a:p>
        </p:txBody>
      </p:sp>
      <p:sp>
        <p:nvSpPr>
          <p:cNvPr id="16" name="Textplatzhalter 13">
            <a:extLst>
              <a:ext uri="{FF2B5EF4-FFF2-40B4-BE49-F238E27FC236}">
                <a16:creationId xmlns:a16="http://schemas.microsoft.com/office/drawing/2014/main" id="{A6A08ED5-E318-4C24-929E-BD10A59CFB1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368801" y="3158122"/>
            <a:ext cx="1051103" cy="405683"/>
          </a:xfrm>
          <a:prstGeom prst="rect">
            <a:avLst/>
          </a:prstGeom>
          <a:solidFill>
            <a:srgbClr val="3DB60F"/>
          </a:solidFill>
        </p:spPr>
        <p:txBody>
          <a:bodyPr wrap="none" lIns="72000" tIns="36000" rIns="72000" bIns="0" anchor="ctr">
            <a:sp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/>
            </a:lvl3pPr>
          </a:lstStyle>
          <a:p>
            <a:pPr lvl="0"/>
            <a:r>
              <a:rPr lang="en-US" noProof="0" dirty="0"/>
              <a:t>Middle</a:t>
            </a:r>
          </a:p>
        </p:txBody>
      </p:sp>
      <p:sp>
        <p:nvSpPr>
          <p:cNvPr id="21" name="Textplatzhalter 13">
            <a:extLst>
              <a:ext uri="{FF2B5EF4-FFF2-40B4-BE49-F238E27FC236}">
                <a16:creationId xmlns:a16="http://schemas.microsoft.com/office/drawing/2014/main" id="{096E5373-82C7-4642-9431-1FBFDEE2DBC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368800" y="3597269"/>
            <a:ext cx="1283538" cy="368750"/>
          </a:xfrm>
          <a:prstGeom prst="rect">
            <a:avLst/>
          </a:prstGeom>
          <a:solidFill>
            <a:srgbClr val="3DB60F"/>
          </a:solidFill>
        </p:spPr>
        <p:txBody>
          <a:bodyPr wrap="none" lIns="72000" tIns="36000" rIns="72000" bIns="0" anchor="ctr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/>
            </a:lvl3pPr>
          </a:lstStyle>
          <a:p>
            <a:pPr lvl="0"/>
            <a:r>
              <a:rPr lang="en-US" noProof="0" dirty="0"/>
              <a:t>Headline</a:t>
            </a:r>
          </a:p>
        </p:txBody>
      </p:sp>
      <p:sp>
        <p:nvSpPr>
          <p:cNvPr id="22" name="Textplatzhalter 13">
            <a:extLst>
              <a:ext uri="{FF2B5EF4-FFF2-40B4-BE49-F238E27FC236}">
                <a16:creationId xmlns:a16="http://schemas.microsoft.com/office/drawing/2014/main" id="{CB924B9E-25F7-4E75-9517-4EE40CA5A3D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318597" y="3158122"/>
            <a:ext cx="809371" cy="405683"/>
          </a:xfrm>
          <a:prstGeom prst="rect">
            <a:avLst/>
          </a:prstGeom>
          <a:solidFill>
            <a:srgbClr val="3DB60F"/>
          </a:solidFill>
        </p:spPr>
        <p:txBody>
          <a:bodyPr wrap="none" lIns="72000" tIns="36000" rIns="72000" bIns="0" anchor="ctr">
            <a:sp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/>
            </a:lvl3pPr>
          </a:lstStyle>
          <a:p>
            <a:pPr lvl="0"/>
            <a:r>
              <a:rPr lang="en-US" noProof="0" dirty="0"/>
              <a:t>Right</a:t>
            </a:r>
          </a:p>
        </p:txBody>
      </p:sp>
      <p:sp>
        <p:nvSpPr>
          <p:cNvPr id="23" name="Textplatzhalter 13">
            <a:extLst>
              <a:ext uri="{FF2B5EF4-FFF2-40B4-BE49-F238E27FC236}">
                <a16:creationId xmlns:a16="http://schemas.microsoft.com/office/drawing/2014/main" id="{9074AD30-F0C5-4D66-A25F-F48DCF87E1E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318596" y="3597269"/>
            <a:ext cx="1283538" cy="368750"/>
          </a:xfrm>
          <a:prstGeom prst="rect">
            <a:avLst/>
          </a:prstGeom>
          <a:solidFill>
            <a:srgbClr val="3DB60F"/>
          </a:solidFill>
        </p:spPr>
        <p:txBody>
          <a:bodyPr wrap="none" lIns="72000" tIns="36000" rIns="72000" bIns="0" anchor="ctr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/>
            </a:lvl3pPr>
          </a:lstStyle>
          <a:p>
            <a:pPr lvl="0"/>
            <a:r>
              <a:rPr lang="en-US" noProof="0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812292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" userDrawn="1">
          <p15:clr>
            <a:srgbClr val="FBAE40"/>
          </p15:clr>
        </p15:guide>
        <p15:guide id="2" orient="horz" pos="1774" userDrawn="1">
          <p15:clr>
            <a:srgbClr val="FBAE40"/>
          </p15:clr>
        </p15:guide>
        <p15:guide id="3" orient="horz" pos="2001" userDrawn="1">
          <p15:clr>
            <a:srgbClr val="FBAE40"/>
          </p15:clr>
        </p15:guide>
        <p15:guide id="4" orient="horz" pos="2500" userDrawn="1">
          <p15:clr>
            <a:srgbClr val="FBAE40"/>
          </p15:clr>
        </p15:guide>
        <p15:guide id="5" orient="horz" pos="2614" userDrawn="1">
          <p15:clr>
            <a:srgbClr val="FBAE40"/>
          </p15:clr>
        </p15:guide>
        <p15:guide id="6" orient="horz" pos="4088" userDrawn="1">
          <p15:clr>
            <a:srgbClr val="FBAE40"/>
          </p15:clr>
        </p15:guide>
        <p15:guide id="7" pos="7379" userDrawn="1">
          <p15:clr>
            <a:srgbClr val="FBAE40"/>
          </p15:clr>
        </p15:guide>
        <p15:guide id="8" pos="2449" userDrawn="1">
          <p15:clr>
            <a:srgbClr val="FBAE40"/>
          </p15:clr>
        </p15:guide>
        <p15:guide id="9" pos="2752" userDrawn="1">
          <p15:clr>
            <a:srgbClr val="FBAE40"/>
          </p15:clr>
        </p15:guide>
        <p15:guide id="10" pos="5231" userDrawn="1">
          <p15:clr>
            <a:srgbClr val="FBAE40"/>
          </p15:clr>
        </p15:guide>
        <p15:guide id="11" pos="492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4">
            <a:extLst>
              <a:ext uri="{FF2B5EF4-FFF2-40B4-BE49-F238E27FC236}">
                <a16:creationId xmlns:a16="http://schemas.microsoft.com/office/drawing/2014/main" id="{00870CC3-C93F-4EFE-87E0-9833F5EDCDE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265472"/>
            <a:ext cx="6480000" cy="6592528"/>
          </a:xfrm>
          <a:prstGeom prst="rect">
            <a:avLst/>
          </a:prstGeom>
          <a:solidFill>
            <a:srgbClr val="D9D9D9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Picture</a:t>
            </a:r>
          </a:p>
        </p:txBody>
      </p:sp>
      <p:sp>
        <p:nvSpPr>
          <p:cNvPr id="8" name="Textplatzhalter 20">
            <a:extLst>
              <a:ext uri="{FF2B5EF4-FFF2-40B4-BE49-F238E27FC236}">
                <a16:creationId xmlns:a16="http://schemas.microsoft.com/office/drawing/2014/main" id="{086937B7-7551-4CC6-AD62-6C7C85DC09F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9601" y="2201485"/>
            <a:ext cx="4754033" cy="51603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288000" marR="0" indent="-288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DB60F"/>
              </a:buClr>
              <a:buSzTx/>
              <a:buFont typeface="Wingdings" panose="05000000000000000000" pitchFamily="2" charset="2"/>
              <a:buChar char="§"/>
              <a:tabLst/>
              <a:defRPr sz="1400" u="none"/>
            </a:lvl1pPr>
            <a:lvl2pPr marL="576000" indent="-180000">
              <a:lnSpc>
                <a:spcPct val="100000"/>
              </a:lnSpc>
              <a:spcBef>
                <a:spcPts val="300"/>
              </a:spcBef>
              <a:buClr>
                <a:srgbClr val="3DB60F"/>
              </a:buClr>
              <a:defRPr sz="1400"/>
            </a:lvl2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dirty="0"/>
              <a:t>This </a:t>
            </a:r>
            <a:r>
              <a:rPr lang="de-DE" dirty="0" err="1"/>
              <a:t>is</a:t>
            </a:r>
            <a:r>
              <a:rPr lang="de-DE" dirty="0"/>
              <a:t> a sample </a:t>
            </a:r>
            <a:r>
              <a:rPr lang="de-DE" dirty="0" err="1"/>
              <a:t>text</a:t>
            </a:r>
            <a:endParaRPr lang="de-DE" dirty="0"/>
          </a:p>
          <a:p>
            <a:pPr marL="685800" marR="0" lvl="1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content</a:t>
            </a:r>
            <a:r>
              <a:rPr lang="de-DE" dirty="0"/>
              <a:t>.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EB859D04-48A4-4ACA-8C50-27BB7B181D0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9601" y="616097"/>
            <a:ext cx="633681" cy="405683"/>
          </a:xfrm>
          <a:prstGeom prst="rect">
            <a:avLst/>
          </a:prstGeom>
          <a:solidFill>
            <a:srgbClr val="3DB60F"/>
          </a:solidFill>
        </p:spPr>
        <p:txBody>
          <a:bodyPr wrap="none" lIns="72000" tIns="36000" rIns="72000" bIns="0" anchor="ctr">
            <a:sp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/>
            </a:lvl3pPr>
          </a:lstStyle>
          <a:p>
            <a:pPr lvl="0"/>
            <a:r>
              <a:rPr lang="en-US" noProof="0" dirty="0"/>
              <a:t>Left</a:t>
            </a:r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4E552BF6-60FF-4900-9DA1-AE7124688D0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959601" y="1055244"/>
            <a:ext cx="1046037" cy="368750"/>
          </a:xfrm>
          <a:prstGeom prst="rect">
            <a:avLst/>
          </a:prstGeom>
          <a:solidFill>
            <a:srgbClr val="3DB60F"/>
          </a:solidFill>
        </p:spPr>
        <p:txBody>
          <a:bodyPr wrap="none" lIns="72000" tIns="36000" rIns="72000" bIns="0" anchor="ctr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/>
            </a:lvl3pPr>
          </a:lstStyle>
          <a:p>
            <a:pPr lvl="0"/>
            <a:r>
              <a:rPr lang="en-US" noProof="0" dirty="0"/>
              <a:t>Picture</a:t>
            </a:r>
          </a:p>
        </p:txBody>
      </p:sp>
      <p:sp>
        <p:nvSpPr>
          <p:cNvPr id="16" name="Textplatzhalter 13">
            <a:extLst>
              <a:ext uri="{FF2B5EF4-FFF2-40B4-BE49-F238E27FC236}">
                <a16:creationId xmlns:a16="http://schemas.microsoft.com/office/drawing/2014/main" id="{35FAF4E6-CE5C-46AD-85C9-190BC68A381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9601" y="1457459"/>
            <a:ext cx="762563" cy="405683"/>
          </a:xfrm>
          <a:prstGeom prst="rect">
            <a:avLst/>
          </a:prstGeom>
          <a:solidFill>
            <a:srgbClr val="3DB60F"/>
          </a:solidFill>
        </p:spPr>
        <p:txBody>
          <a:bodyPr wrap="none" lIns="72000" tIns="36000" rIns="72000" bIns="0" anchor="ctr">
            <a:sp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/>
            </a:lvl3pPr>
          </a:lstStyle>
          <a:p>
            <a:pPr lvl="0"/>
            <a:r>
              <a:rPr lang="en-US" noProof="0"/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1393839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1" userDrawn="1">
          <p15:clr>
            <a:srgbClr val="FBAE40"/>
          </p15:clr>
        </p15:guide>
        <p15:guide id="2" pos="4384" userDrawn="1">
          <p15:clr>
            <a:srgbClr val="FBAE40"/>
          </p15:clr>
        </p15:guide>
        <p15:guide id="3" orient="horz" pos="391" userDrawn="1">
          <p15:clr>
            <a:srgbClr val="FBAE40"/>
          </p15:clr>
        </p15:guide>
        <p15:guide id="4" orient="horz" pos="1162" userDrawn="1">
          <p15:clr>
            <a:srgbClr val="FBAE40"/>
          </p15:clr>
        </p15:guide>
        <p15:guide id="5" pos="7379" userDrawn="1">
          <p15:clr>
            <a:srgbClr val="FBAE40"/>
          </p15:clr>
        </p15:guide>
        <p15:guide id="6" orient="horz" pos="1389" userDrawn="1">
          <p15:clr>
            <a:srgbClr val="FBAE40"/>
          </p15:clr>
        </p15:guide>
        <p15:guide id="7" orient="horz" pos="408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Mosai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4">
            <a:extLst>
              <a:ext uri="{FF2B5EF4-FFF2-40B4-BE49-F238E27FC236}">
                <a16:creationId xmlns:a16="http://schemas.microsoft.com/office/drawing/2014/main" id="{D7F310CD-6716-45C8-BF8C-BBDB71281D1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78368" y="634563"/>
            <a:ext cx="6000749" cy="2789262"/>
          </a:xfrm>
          <a:prstGeom prst="rect">
            <a:avLst/>
          </a:prstGeom>
          <a:solidFill>
            <a:srgbClr val="D9D9D9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Picture</a:t>
            </a:r>
          </a:p>
        </p:txBody>
      </p:sp>
      <p:sp>
        <p:nvSpPr>
          <p:cNvPr id="8" name="Bildplatzhalter 4">
            <a:extLst>
              <a:ext uri="{FF2B5EF4-FFF2-40B4-BE49-F238E27FC236}">
                <a16:creationId xmlns:a16="http://schemas.microsoft.com/office/drawing/2014/main" id="{33C40219-15C8-4027-BA75-CA0C9F480BE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588589" y="3561847"/>
            <a:ext cx="2898467" cy="2927852"/>
          </a:xfrm>
          <a:prstGeom prst="rect">
            <a:avLst/>
          </a:prstGeom>
          <a:solidFill>
            <a:srgbClr val="D9D9D9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Picture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EC8512B7-6309-4FC8-B833-77EB0FC06674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78367" y="3561847"/>
            <a:ext cx="2898467" cy="2927853"/>
          </a:xfrm>
          <a:prstGeom prst="rect">
            <a:avLst/>
          </a:prstGeom>
          <a:solidFill>
            <a:srgbClr val="D9D9D9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Picture</a:t>
            </a:r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A85E25E7-B811-4CA3-B86A-B9F5E034D35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9601" y="616097"/>
            <a:ext cx="633681" cy="405683"/>
          </a:xfrm>
          <a:prstGeom prst="rect">
            <a:avLst/>
          </a:prstGeom>
          <a:solidFill>
            <a:srgbClr val="3DB60F"/>
          </a:solidFill>
        </p:spPr>
        <p:txBody>
          <a:bodyPr wrap="none" lIns="72000" tIns="36000" rIns="72000" bIns="0" anchor="ctr">
            <a:sp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/>
            </a:lvl3pPr>
          </a:lstStyle>
          <a:p>
            <a:pPr lvl="0"/>
            <a:r>
              <a:rPr lang="en-US" noProof="0" dirty="0"/>
              <a:t>Left</a:t>
            </a:r>
          </a:p>
        </p:txBody>
      </p:sp>
      <p:sp>
        <p:nvSpPr>
          <p:cNvPr id="11" name="Textplatzhalter 13">
            <a:extLst>
              <a:ext uri="{FF2B5EF4-FFF2-40B4-BE49-F238E27FC236}">
                <a16:creationId xmlns:a16="http://schemas.microsoft.com/office/drawing/2014/main" id="{B783515F-7D82-4B93-AD60-38E91AFEBD4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959601" y="1055244"/>
            <a:ext cx="1169469" cy="368750"/>
          </a:xfrm>
          <a:prstGeom prst="rect">
            <a:avLst/>
          </a:prstGeom>
          <a:solidFill>
            <a:srgbClr val="3DB60F"/>
          </a:solidFill>
        </p:spPr>
        <p:txBody>
          <a:bodyPr wrap="none" lIns="72000" tIns="36000" rIns="72000" bIns="0" anchor="ctr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/>
            </a:lvl3pPr>
          </a:lstStyle>
          <a:p>
            <a:pPr lvl="0"/>
            <a:r>
              <a:rPr lang="en-US" noProof="0" dirty="0"/>
              <a:t>Pictures</a:t>
            </a:r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id="{2939CBCC-8934-45D1-BEEE-ED4224F41E4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959601" y="1457459"/>
            <a:ext cx="762563" cy="405683"/>
          </a:xfrm>
          <a:prstGeom prst="rect">
            <a:avLst/>
          </a:prstGeom>
          <a:solidFill>
            <a:srgbClr val="3DB60F"/>
          </a:solidFill>
        </p:spPr>
        <p:txBody>
          <a:bodyPr wrap="none" lIns="72000" tIns="36000" rIns="72000" bIns="0" anchor="ctr">
            <a:sp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/>
            </a:lvl3pPr>
          </a:lstStyle>
          <a:p>
            <a:pPr lvl="0"/>
            <a:r>
              <a:rPr lang="en-US" noProof="0"/>
              <a:t>Slide</a:t>
            </a:r>
          </a:p>
        </p:txBody>
      </p:sp>
      <p:sp>
        <p:nvSpPr>
          <p:cNvPr id="13" name="Textplatzhalter 20">
            <a:extLst>
              <a:ext uri="{FF2B5EF4-FFF2-40B4-BE49-F238E27FC236}">
                <a16:creationId xmlns:a16="http://schemas.microsoft.com/office/drawing/2014/main" id="{9B98F111-BEDD-43FB-8BA6-2DF5D8C6A65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9601" y="2201485"/>
            <a:ext cx="4754033" cy="51603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288000" marR="0" indent="-288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DB60F"/>
              </a:buClr>
              <a:buSzTx/>
              <a:buFont typeface="Wingdings" panose="05000000000000000000" pitchFamily="2" charset="2"/>
              <a:buChar char="§"/>
              <a:tabLst/>
              <a:defRPr sz="1400"/>
            </a:lvl1pPr>
            <a:lvl2pPr marL="576000" indent="-180000">
              <a:lnSpc>
                <a:spcPct val="100000"/>
              </a:lnSpc>
              <a:spcBef>
                <a:spcPts val="300"/>
              </a:spcBef>
              <a:buClr>
                <a:srgbClr val="3DB60F"/>
              </a:buClr>
              <a:defRPr sz="1400"/>
            </a:lvl2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dirty="0"/>
              <a:t>This </a:t>
            </a:r>
            <a:r>
              <a:rPr lang="de-DE" dirty="0" err="1"/>
              <a:t>is</a:t>
            </a:r>
            <a:r>
              <a:rPr lang="de-DE" dirty="0"/>
              <a:t> a sample </a:t>
            </a:r>
            <a:r>
              <a:rPr lang="de-DE" dirty="0" err="1"/>
              <a:t>text</a:t>
            </a:r>
            <a:r>
              <a:rPr lang="de-DE" dirty="0"/>
              <a:t> </a:t>
            </a:r>
          </a:p>
          <a:p>
            <a:pPr marL="685800" marR="0" lvl="1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content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8775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 userDrawn="1">
          <p15:clr>
            <a:srgbClr val="FBAE40"/>
          </p15:clr>
        </p15:guide>
        <p15:guide id="2" pos="4081" userDrawn="1">
          <p15:clr>
            <a:srgbClr val="FBAE40"/>
          </p15:clr>
        </p15:guide>
        <p15:guide id="3" orient="horz" pos="1162" userDrawn="1">
          <p15:clr>
            <a:srgbClr val="FBAE40"/>
          </p15:clr>
        </p15:guide>
        <p15:guide id="4" orient="horz" pos="1389" userDrawn="1">
          <p15:clr>
            <a:srgbClr val="FBAE40"/>
          </p15:clr>
        </p15:guide>
        <p15:guide id="5" orient="horz" pos="4088" userDrawn="1">
          <p15:clr>
            <a:srgbClr val="FBAE40"/>
          </p15:clr>
        </p15:guide>
        <p15:guide id="6" pos="4384" userDrawn="1">
          <p15:clr>
            <a:srgbClr val="FBAE40"/>
          </p15:clr>
        </p15:guide>
        <p15:guide id="7" pos="7379" userDrawn="1">
          <p15:clr>
            <a:srgbClr val="FBAE40"/>
          </p15:clr>
        </p15:guide>
        <p15:guide id="8" pos="301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4">
            <a:extLst>
              <a:ext uri="{FF2B5EF4-FFF2-40B4-BE49-F238E27FC236}">
                <a16:creationId xmlns:a16="http://schemas.microsoft.com/office/drawing/2014/main" id="{5CE1D0A9-F2C8-4186-B684-CE1322B433B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9001"/>
            <a:ext cx="12192000" cy="3428999"/>
          </a:xfrm>
          <a:prstGeom prst="rect">
            <a:avLst/>
          </a:prstGeom>
          <a:solidFill>
            <a:srgbClr val="D9D9D9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Picture</a:t>
            </a:r>
          </a:p>
        </p:txBody>
      </p:sp>
      <p:sp>
        <p:nvSpPr>
          <p:cNvPr id="4" name="Textplatzhalter 13">
            <a:extLst>
              <a:ext uri="{FF2B5EF4-FFF2-40B4-BE49-F238E27FC236}">
                <a16:creationId xmlns:a16="http://schemas.microsoft.com/office/drawing/2014/main" id="{346232A9-1978-47AF-B833-90F991EAF6C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8367" y="616097"/>
            <a:ext cx="1107016" cy="405683"/>
          </a:xfrm>
          <a:prstGeom prst="rect">
            <a:avLst/>
          </a:prstGeom>
          <a:solidFill>
            <a:srgbClr val="3DB60F"/>
          </a:solidFill>
        </p:spPr>
        <p:txBody>
          <a:bodyPr wrap="none" lIns="72000" tIns="36000" rIns="72000" bIns="0" anchor="ctr">
            <a:sp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/>
            </a:lvl3pPr>
          </a:lstStyle>
          <a:p>
            <a:pPr lvl="0"/>
            <a:r>
              <a:rPr lang="en-US" noProof="0" dirty="0"/>
              <a:t>Bottom</a:t>
            </a:r>
          </a:p>
        </p:txBody>
      </p:sp>
      <p:sp>
        <p:nvSpPr>
          <p:cNvPr id="5" name="Textplatzhalter 13">
            <a:extLst>
              <a:ext uri="{FF2B5EF4-FFF2-40B4-BE49-F238E27FC236}">
                <a16:creationId xmlns:a16="http://schemas.microsoft.com/office/drawing/2014/main" id="{31FFD065-196E-4B3D-AA64-6ADE3C61A78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8367" y="1055244"/>
            <a:ext cx="1046037" cy="368750"/>
          </a:xfrm>
          <a:prstGeom prst="rect">
            <a:avLst/>
          </a:prstGeom>
          <a:solidFill>
            <a:srgbClr val="3DB60F"/>
          </a:solidFill>
        </p:spPr>
        <p:txBody>
          <a:bodyPr wrap="none" lIns="72000" tIns="36000" rIns="72000" bIns="0" anchor="ctr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/>
            </a:lvl3pPr>
          </a:lstStyle>
          <a:p>
            <a:pPr lvl="0"/>
            <a:r>
              <a:rPr lang="en-US" noProof="0" dirty="0"/>
              <a:t>Picture</a:t>
            </a:r>
          </a:p>
        </p:txBody>
      </p:sp>
      <p:sp>
        <p:nvSpPr>
          <p:cNvPr id="6" name="Textplatzhalter 13">
            <a:extLst>
              <a:ext uri="{FF2B5EF4-FFF2-40B4-BE49-F238E27FC236}">
                <a16:creationId xmlns:a16="http://schemas.microsoft.com/office/drawing/2014/main" id="{23563D1C-05F2-4816-A1DE-E00CC5BA2A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8367" y="1457459"/>
            <a:ext cx="762563" cy="405683"/>
          </a:xfrm>
          <a:prstGeom prst="rect">
            <a:avLst/>
          </a:prstGeom>
          <a:solidFill>
            <a:srgbClr val="3DB60F"/>
          </a:solidFill>
        </p:spPr>
        <p:txBody>
          <a:bodyPr wrap="none" lIns="72000" tIns="36000" rIns="72000" bIns="0" anchor="ctr">
            <a:sp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/>
            </a:lvl3pPr>
          </a:lstStyle>
          <a:p>
            <a:pPr lvl="0"/>
            <a:r>
              <a:rPr lang="en-US" noProof="0"/>
              <a:t>Slide</a:t>
            </a:r>
          </a:p>
        </p:txBody>
      </p:sp>
      <p:sp>
        <p:nvSpPr>
          <p:cNvPr id="7" name="Textplatzhalter 20">
            <a:extLst>
              <a:ext uri="{FF2B5EF4-FFF2-40B4-BE49-F238E27FC236}">
                <a16:creationId xmlns:a16="http://schemas.microsoft.com/office/drawing/2014/main" id="{DB1689D9-32D7-462F-8F16-29DFB90C6C5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16723" y="632193"/>
            <a:ext cx="7296911" cy="516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8000" marR="0" indent="-288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DB60F"/>
              </a:buClr>
              <a:buSzTx/>
              <a:buFont typeface="Wingdings" panose="05000000000000000000" pitchFamily="2" charset="2"/>
              <a:buChar char="§"/>
              <a:tabLst/>
              <a:defRPr sz="1400"/>
            </a:lvl1pPr>
            <a:lvl2pPr>
              <a:lnSpc>
                <a:spcPct val="100000"/>
              </a:lnSpc>
              <a:spcBef>
                <a:spcPts val="300"/>
              </a:spcBef>
              <a:buClr>
                <a:srgbClr val="3DB60F"/>
              </a:buClr>
              <a:buFont typeface="Arial" panose="020B0604020202020204" pitchFamily="34" charset="0"/>
              <a:buChar char="•"/>
              <a:defRPr sz="1400"/>
            </a:lvl2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dirty="0"/>
              <a:t>This </a:t>
            </a:r>
            <a:r>
              <a:rPr lang="de-DE" dirty="0" err="1"/>
              <a:t>is</a:t>
            </a:r>
            <a:r>
              <a:rPr lang="de-DE" dirty="0"/>
              <a:t> a sample </a:t>
            </a:r>
            <a:r>
              <a:rPr lang="de-DE" dirty="0" err="1"/>
              <a:t>text</a:t>
            </a:r>
            <a:r>
              <a:rPr lang="de-DE" dirty="0"/>
              <a:t> </a:t>
            </a:r>
          </a:p>
          <a:p>
            <a:pPr marL="683550" marR="0" lvl="1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content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9260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" userDrawn="1">
          <p15:clr>
            <a:srgbClr val="FBAE40"/>
          </p15:clr>
        </p15:guide>
        <p15:guide id="2" orient="horz" pos="391" userDrawn="1">
          <p15:clr>
            <a:srgbClr val="FBAE40"/>
          </p15:clr>
        </p15:guide>
        <p15:guide id="3" orient="horz" pos="1162" userDrawn="1">
          <p15:clr>
            <a:srgbClr val="FBAE40"/>
          </p15:clr>
        </p15:guide>
        <p15:guide id="4" pos="2781" userDrawn="1">
          <p15:clr>
            <a:srgbClr val="FBAE40"/>
          </p15:clr>
        </p15:guide>
        <p15:guide id="5" pos="7379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  <p15:guide id="7" orient="horz" pos="1933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4">
            <a:extLst>
              <a:ext uri="{FF2B5EF4-FFF2-40B4-BE49-F238E27FC236}">
                <a16:creationId xmlns:a16="http://schemas.microsoft.com/office/drawing/2014/main" id="{00870CC3-C93F-4EFE-87E0-9833F5EDCDE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712883" y="265472"/>
            <a:ext cx="6479116" cy="6592528"/>
          </a:xfrm>
          <a:prstGeom prst="rect">
            <a:avLst/>
          </a:prstGeom>
          <a:solidFill>
            <a:srgbClr val="D9D9D9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Picture</a:t>
            </a:r>
          </a:p>
        </p:txBody>
      </p:sp>
      <p:sp>
        <p:nvSpPr>
          <p:cNvPr id="7" name="Textplatzhalter 20">
            <a:extLst>
              <a:ext uri="{FF2B5EF4-FFF2-40B4-BE49-F238E27FC236}">
                <a16:creationId xmlns:a16="http://schemas.microsoft.com/office/drawing/2014/main" id="{D259A975-69D0-4293-8D12-19E49229FAE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8368" y="2201485"/>
            <a:ext cx="4754033" cy="51603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288000" marR="0" indent="-288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DB60F"/>
              </a:buClr>
              <a:buSzTx/>
              <a:buFont typeface="Wingdings" panose="05000000000000000000" pitchFamily="2" charset="2"/>
              <a:buChar char="§"/>
              <a:tabLst/>
              <a:defRPr sz="1400"/>
            </a:lvl1pPr>
            <a:lvl2pPr marL="576000" indent="-180000">
              <a:lnSpc>
                <a:spcPct val="100000"/>
              </a:lnSpc>
              <a:spcBef>
                <a:spcPts val="300"/>
              </a:spcBef>
              <a:buClr>
                <a:srgbClr val="3DB60F"/>
              </a:buClr>
              <a:defRPr sz="1400"/>
            </a:lvl2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dirty="0"/>
              <a:t>This </a:t>
            </a:r>
            <a:r>
              <a:rPr lang="de-DE" dirty="0" err="1"/>
              <a:t>is</a:t>
            </a:r>
            <a:r>
              <a:rPr lang="de-DE" dirty="0"/>
              <a:t> a sample </a:t>
            </a:r>
            <a:r>
              <a:rPr lang="de-DE" dirty="0" err="1"/>
              <a:t>text</a:t>
            </a:r>
            <a:r>
              <a:rPr lang="de-DE" dirty="0"/>
              <a:t> </a:t>
            </a:r>
          </a:p>
          <a:p>
            <a:pPr marL="685800" marR="0" lvl="1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content</a:t>
            </a:r>
            <a:endParaRPr lang="de-DE" dirty="0"/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2B89C858-0E12-45F2-88B8-0BE70CD83EE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8368" y="616097"/>
            <a:ext cx="809371" cy="405683"/>
          </a:xfrm>
          <a:prstGeom prst="rect">
            <a:avLst/>
          </a:prstGeom>
          <a:solidFill>
            <a:srgbClr val="3DB60F"/>
          </a:solidFill>
        </p:spPr>
        <p:txBody>
          <a:bodyPr wrap="none" lIns="72000" tIns="36000" rIns="72000" bIns="0" anchor="ctr">
            <a:sp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/>
            </a:lvl3pPr>
          </a:lstStyle>
          <a:p>
            <a:pPr lvl="0"/>
            <a:r>
              <a:rPr lang="en-US" noProof="0" dirty="0"/>
              <a:t>Right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33BE099B-760F-4E2F-B86F-543BEA33D6E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8367" y="1055244"/>
            <a:ext cx="1046037" cy="368750"/>
          </a:xfrm>
          <a:prstGeom prst="rect">
            <a:avLst/>
          </a:prstGeom>
          <a:solidFill>
            <a:srgbClr val="3DB60F"/>
          </a:solidFill>
        </p:spPr>
        <p:txBody>
          <a:bodyPr wrap="none" lIns="72000" tIns="36000" rIns="72000" bIns="0" anchor="ctr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/>
            </a:lvl3pPr>
          </a:lstStyle>
          <a:p>
            <a:pPr lvl="0"/>
            <a:r>
              <a:rPr lang="en-US" noProof="0" dirty="0"/>
              <a:t>Picture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98C397BB-8B59-4683-8DE6-EAB645EA815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8367" y="1457459"/>
            <a:ext cx="762563" cy="405683"/>
          </a:xfrm>
          <a:prstGeom prst="rect">
            <a:avLst/>
          </a:prstGeom>
          <a:solidFill>
            <a:srgbClr val="3DB60F"/>
          </a:solidFill>
        </p:spPr>
        <p:txBody>
          <a:bodyPr wrap="none" lIns="72000" tIns="36000" rIns="72000" bIns="0" anchor="ctr">
            <a:sp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/>
            </a:lvl3pPr>
          </a:lstStyle>
          <a:p>
            <a:pPr lvl="0"/>
            <a:r>
              <a:rPr lang="en-US" noProof="0"/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2703925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" userDrawn="1">
          <p15:clr>
            <a:srgbClr val="FBAE40"/>
          </p15:clr>
        </p15:guide>
        <p15:guide id="2" orient="horz" pos="391" userDrawn="1">
          <p15:clr>
            <a:srgbClr val="FBAE40"/>
          </p15:clr>
        </p15:guide>
        <p15:guide id="3" pos="3296" userDrawn="1">
          <p15:clr>
            <a:srgbClr val="FBAE40"/>
          </p15:clr>
        </p15:guide>
        <p15:guide id="4" pos="3599" userDrawn="1">
          <p15:clr>
            <a:srgbClr val="FBAE40"/>
          </p15:clr>
        </p15:guide>
        <p15:guide id="5" orient="horz" pos="1162" userDrawn="1">
          <p15:clr>
            <a:srgbClr val="FBAE40"/>
          </p15:clr>
        </p15:guide>
        <p15:guide id="6" orient="horz" pos="1389" userDrawn="1">
          <p15:clr>
            <a:srgbClr val="FBAE40"/>
          </p15:clr>
        </p15:guide>
        <p15:guide id="7" orient="horz" pos="408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big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4">
            <a:extLst>
              <a:ext uri="{FF2B5EF4-FFF2-40B4-BE49-F238E27FC236}">
                <a16:creationId xmlns:a16="http://schemas.microsoft.com/office/drawing/2014/main" id="{64E05961-A289-4F04-B69A-80CAC1DA78B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265472"/>
            <a:ext cx="8880000" cy="6592528"/>
          </a:xfrm>
          <a:prstGeom prst="rect">
            <a:avLst/>
          </a:prstGeom>
          <a:solidFill>
            <a:srgbClr val="D9D9D9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Picture</a:t>
            </a:r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id="{A61B3FC5-AE22-4F2C-AE97-4C2D296DA4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359901" y="602247"/>
            <a:ext cx="1096949" cy="405683"/>
          </a:xfrm>
          <a:prstGeom prst="rect">
            <a:avLst/>
          </a:prstGeom>
          <a:solidFill>
            <a:srgbClr val="3DB60F"/>
          </a:solidFill>
        </p:spPr>
        <p:txBody>
          <a:bodyPr wrap="none" lIns="72000" tIns="36000" rIns="72000" bIns="0" anchor="ctr">
            <a:sp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/>
            </a:lvl3pPr>
          </a:lstStyle>
          <a:p>
            <a:pPr lvl="0"/>
            <a:r>
              <a:rPr lang="en-US" noProof="0" dirty="0"/>
              <a:t>Left Big</a:t>
            </a:r>
          </a:p>
        </p:txBody>
      </p:sp>
      <p:sp>
        <p:nvSpPr>
          <p:cNvPr id="8" name="Textplatzhalter 13">
            <a:extLst>
              <a:ext uri="{FF2B5EF4-FFF2-40B4-BE49-F238E27FC236}">
                <a16:creationId xmlns:a16="http://schemas.microsoft.com/office/drawing/2014/main" id="{D2A9CB00-B2A1-4609-B7EA-ACD0DFC626C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359901" y="1041394"/>
            <a:ext cx="1046037" cy="368750"/>
          </a:xfrm>
          <a:prstGeom prst="rect">
            <a:avLst/>
          </a:prstGeom>
          <a:solidFill>
            <a:srgbClr val="3DB60F"/>
          </a:solidFill>
        </p:spPr>
        <p:txBody>
          <a:bodyPr wrap="none" lIns="72000" tIns="36000" rIns="72000" bIns="0" anchor="ctr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/>
            </a:lvl3pPr>
          </a:lstStyle>
          <a:p>
            <a:pPr lvl="0"/>
            <a:r>
              <a:rPr lang="en-US" noProof="0" dirty="0"/>
              <a:t>Picture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BAA113B3-7E6F-4AF1-9B2B-5A7088DC92D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359901" y="1443609"/>
            <a:ext cx="762563" cy="405683"/>
          </a:xfrm>
          <a:prstGeom prst="rect">
            <a:avLst/>
          </a:prstGeom>
          <a:solidFill>
            <a:srgbClr val="3DB60F"/>
          </a:solidFill>
        </p:spPr>
        <p:txBody>
          <a:bodyPr wrap="none" lIns="72000" tIns="36000" rIns="72000" bIns="0" anchor="ctr">
            <a:sp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/>
            </a:lvl3pPr>
          </a:lstStyle>
          <a:p>
            <a:pPr lvl="0"/>
            <a:r>
              <a:rPr lang="en-US" noProof="0"/>
              <a:t>Slide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4125636-0EB2-46D4-9044-EFC1DA8869B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59900" y="2205039"/>
            <a:ext cx="2353733" cy="2625725"/>
          </a:xfrm>
          <a:prstGeom prst="rect">
            <a:avLst/>
          </a:prstGeom>
        </p:spPr>
        <p:txBody>
          <a:bodyPr/>
          <a:lstStyle>
            <a:lvl1pPr marL="288000" marR="0" indent="-288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DB60F"/>
              </a:buClr>
              <a:buSzTx/>
              <a:buFont typeface="Wingdings" panose="05000000000000000000" pitchFamily="2" charset="2"/>
              <a:buChar char="§"/>
              <a:tabLst/>
              <a:defRPr sz="1400"/>
            </a:lvl1pPr>
            <a:lvl2pPr marL="576000" indent="-180000">
              <a:lnSpc>
                <a:spcPct val="100000"/>
              </a:lnSpc>
              <a:spcBef>
                <a:spcPts val="300"/>
              </a:spcBef>
              <a:buClr>
                <a:srgbClr val="3DB60F"/>
              </a:buClr>
              <a:defRPr sz="1400"/>
            </a:lvl2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dirty="0"/>
              <a:t>This </a:t>
            </a:r>
            <a:r>
              <a:rPr lang="de-DE" dirty="0" err="1"/>
              <a:t>is</a:t>
            </a:r>
            <a:r>
              <a:rPr lang="de-DE" dirty="0"/>
              <a:t> a sample </a:t>
            </a:r>
            <a:r>
              <a:rPr lang="de-DE" dirty="0" err="1"/>
              <a:t>text</a:t>
            </a:r>
            <a:endParaRPr lang="de-DE" dirty="0"/>
          </a:p>
          <a:p>
            <a:pPr marL="685800" marR="0" lvl="1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content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8906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3" userDrawn="1">
          <p15:clr>
            <a:srgbClr val="FBAE40"/>
          </p15:clr>
        </p15:guide>
        <p15:guide id="2" pos="5896" userDrawn="1">
          <p15:clr>
            <a:srgbClr val="FBAE40"/>
          </p15:clr>
        </p15:guide>
        <p15:guide id="3" orient="horz" pos="391" userDrawn="1">
          <p15:clr>
            <a:srgbClr val="FBAE40"/>
          </p15:clr>
        </p15:guide>
        <p15:guide id="4" pos="7379" userDrawn="1">
          <p15:clr>
            <a:srgbClr val="FBAE40"/>
          </p15:clr>
        </p15:guide>
        <p15:guide id="5" orient="horz" pos="4088" userDrawn="1">
          <p15:clr>
            <a:srgbClr val="FBAE40"/>
          </p15:clr>
        </p15:guide>
        <p15:guide id="6" orient="horz" pos="1162" userDrawn="1">
          <p15:clr>
            <a:srgbClr val="FBAE40"/>
          </p15:clr>
        </p15:guide>
        <p15:guide id="7" orient="horz" pos="138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big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4">
            <a:extLst>
              <a:ext uri="{FF2B5EF4-FFF2-40B4-BE49-F238E27FC236}">
                <a16:creationId xmlns:a16="http://schemas.microsoft.com/office/drawing/2014/main" id="{64E05961-A289-4F04-B69A-80CAC1DA78B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12000" y="265472"/>
            <a:ext cx="8880000" cy="6592528"/>
          </a:xfrm>
          <a:prstGeom prst="rect">
            <a:avLst/>
          </a:prstGeom>
          <a:solidFill>
            <a:srgbClr val="D9D9D9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Picture</a:t>
            </a:r>
          </a:p>
        </p:txBody>
      </p:sp>
      <p:sp>
        <p:nvSpPr>
          <p:cNvPr id="11" name="Textplatzhalter 20">
            <a:extLst>
              <a:ext uri="{FF2B5EF4-FFF2-40B4-BE49-F238E27FC236}">
                <a16:creationId xmlns:a16="http://schemas.microsoft.com/office/drawing/2014/main" id="{F5024052-B6FD-4198-B461-AD7F49D5E33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8367" y="2205038"/>
            <a:ext cx="2353733" cy="709938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288000" marR="0" indent="-288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DB60F"/>
              </a:buClr>
              <a:buSzTx/>
              <a:buFont typeface="Wingdings" panose="05000000000000000000" pitchFamily="2" charset="2"/>
              <a:buChar char="§"/>
              <a:tabLst/>
              <a:defRPr sz="1400"/>
            </a:lvl1pPr>
            <a:lvl2pPr marL="576000" indent="-180000">
              <a:lnSpc>
                <a:spcPct val="100000"/>
              </a:lnSpc>
              <a:spcBef>
                <a:spcPts val="300"/>
              </a:spcBef>
              <a:buClr>
                <a:srgbClr val="3DB60F"/>
              </a:buClr>
              <a:defRPr sz="1400"/>
            </a:lvl2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dirty="0"/>
              <a:t>This </a:t>
            </a:r>
            <a:r>
              <a:rPr lang="de-DE" dirty="0" err="1"/>
              <a:t>is</a:t>
            </a:r>
            <a:r>
              <a:rPr lang="de-DE" dirty="0"/>
              <a:t> a sample </a:t>
            </a:r>
            <a:r>
              <a:rPr lang="de-DE" dirty="0" err="1"/>
              <a:t>text</a:t>
            </a:r>
            <a:endParaRPr lang="de-DE" dirty="0"/>
          </a:p>
          <a:p>
            <a:pPr marL="685800" marR="0" lvl="1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content</a:t>
            </a:r>
            <a:endParaRPr lang="de-DE" dirty="0"/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id="{F2036134-7FEE-4EB4-B0E6-A265A3B0CD7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8367" y="602247"/>
            <a:ext cx="1272638" cy="405683"/>
          </a:xfrm>
          <a:prstGeom prst="rect">
            <a:avLst/>
          </a:prstGeom>
          <a:solidFill>
            <a:srgbClr val="3DB60F"/>
          </a:solidFill>
        </p:spPr>
        <p:txBody>
          <a:bodyPr wrap="none" lIns="72000" tIns="36000" rIns="72000" bIns="0" anchor="ctr">
            <a:sp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/>
            </a:lvl3pPr>
          </a:lstStyle>
          <a:p>
            <a:pPr lvl="0"/>
            <a:r>
              <a:rPr lang="en-US" noProof="0" dirty="0"/>
              <a:t>Right Big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CB6B9D52-29D4-444E-808B-09B85C96BF5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8367" y="1041394"/>
            <a:ext cx="1046037" cy="368750"/>
          </a:xfrm>
          <a:prstGeom prst="rect">
            <a:avLst/>
          </a:prstGeom>
          <a:solidFill>
            <a:srgbClr val="3DB60F"/>
          </a:solidFill>
        </p:spPr>
        <p:txBody>
          <a:bodyPr wrap="none" lIns="72000" tIns="36000" rIns="72000" bIns="0" anchor="ctr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/>
            </a:lvl3pPr>
          </a:lstStyle>
          <a:p>
            <a:pPr lvl="0"/>
            <a:r>
              <a:rPr lang="en-US" noProof="0" dirty="0"/>
              <a:t>Picture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D46EA301-B526-4993-92D9-237A4655E7E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8367" y="1443609"/>
            <a:ext cx="762563" cy="405683"/>
          </a:xfrm>
          <a:prstGeom prst="rect">
            <a:avLst/>
          </a:prstGeom>
          <a:solidFill>
            <a:srgbClr val="3DB60F"/>
          </a:solidFill>
        </p:spPr>
        <p:txBody>
          <a:bodyPr wrap="none" lIns="72000" tIns="36000" rIns="72000" bIns="0" anchor="ctr">
            <a:sp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/>
            </a:lvl3pPr>
          </a:lstStyle>
          <a:p>
            <a:pPr lvl="0"/>
            <a:r>
              <a:rPr lang="en-US" noProof="0"/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2008670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" userDrawn="1">
          <p15:clr>
            <a:srgbClr val="FBAE40"/>
          </p15:clr>
        </p15:guide>
        <p15:guide id="2" orient="horz" pos="391" userDrawn="1">
          <p15:clr>
            <a:srgbClr val="FBAE40"/>
          </p15:clr>
        </p15:guide>
        <p15:guide id="3" orient="horz" pos="1162" userDrawn="1">
          <p15:clr>
            <a:srgbClr val="FBAE40"/>
          </p15:clr>
        </p15:guide>
        <p15:guide id="4" orient="horz" pos="1389" userDrawn="1">
          <p15:clr>
            <a:srgbClr val="FBAE40"/>
          </p15:clr>
        </p15:guide>
        <p15:guide id="5" orient="horz" pos="4088" userDrawn="1">
          <p15:clr>
            <a:srgbClr val="FBAE40"/>
          </p15:clr>
        </p15:guide>
        <p15:guide id="6" pos="1784" userDrawn="1">
          <p15:clr>
            <a:srgbClr val="FBAE40"/>
          </p15:clr>
        </p15:guide>
        <p15:guide id="7" pos="2087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E2C51755-15B7-43ED-BD67-722AC55C5FE1}"/>
              </a:ext>
            </a:extLst>
          </p:cNvPr>
          <p:cNvSpPr/>
          <p:nvPr userDrawn="1"/>
        </p:nvSpPr>
        <p:spPr>
          <a:xfrm>
            <a:off x="8210173" y="1813078"/>
            <a:ext cx="3981828" cy="5044923"/>
          </a:xfrm>
          <a:prstGeom prst="rect">
            <a:avLst/>
          </a:prstGeom>
          <a:solidFill>
            <a:srgbClr val="3DB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A3AB91C-9D85-47E5-A872-4147FEC46F0F}"/>
              </a:ext>
            </a:extLst>
          </p:cNvPr>
          <p:cNvSpPr/>
          <p:nvPr userDrawn="1"/>
        </p:nvSpPr>
        <p:spPr>
          <a:xfrm>
            <a:off x="482017" y="1813077"/>
            <a:ext cx="7728156" cy="4320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6" name="Textplatzhalter 20">
            <a:extLst>
              <a:ext uri="{FF2B5EF4-FFF2-40B4-BE49-F238E27FC236}">
                <a16:creationId xmlns:a16="http://schemas.microsoft.com/office/drawing/2014/main" id="{81016670-609B-4342-8BB2-95584E04A15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88917" y="2168525"/>
            <a:ext cx="3024716" cy="4320000"/>
          </a:xfrm>
          <a:prstGeom prst="rect">
            <a:avLst/>
          </a:prstGeom>
        </p:spPr>
        <p:txBody>
          <a:bodyPr tIns="90000" bIns="90000"/>
          <a:lstStyle>
            <a:lvl1pPr marL="288000" marR="0" indent="-288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§"/>
              <a:tabLst/>
              <a:defRPr sz="1400">
                <a:solidFill>
                  <a:schemeClr val="bg1"/>
                </a:solidFill>
              </a:defRPr>
            </a:lvl1pPr>
            <a:lvl2pPr marL="576000" indent="-180000">
              <a:lnSpc>
                <a:spcPct val="100000"/>
              </a:lnSpc>
              <a:spcBef>
                <a:spcPts val="30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dirty="0"/>
              <a:t>This </a:t>
            </a:r>
            <a:r>
              <a:rPr lang="de-DE" dirty="0" err="1"/>
              <a:t>is</a:t>
            </a:r>
            <a:r>
              <a:rPr lang="de-DE" dirty="0"/>
              <a:t> a sample </a:t>
            </a:r>
            <a:r>
              <a:rPr lang="de-DE" dirty="0" err="1"/>
              <a:t>text</a:t>
            </a:r>
            <a:endParaRPr lang="de-DE" dirty="0"/>
          </a:p>
          <a:p>
            <a:pPr marL="685800" marR="0" lvl="1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content</a:t>
            </a:r>
            <a:endParaRPr lang="de-DE" dirty="0"/>
          </a:p>
        </p:txBody>
      </p:sp>
      <p:sp>
        <p:nvSpPr>
          <p:cNvPr id="11" name="Textplatzhalter 13">
            <a:extLst>
              <a:ext uri="{FF2B5EF4-FFF2-40B4-BE49-F238E27FC236}">
                <a16:creationId xmlns:a16="http://schemas.microsoft.com/office/drawing/2014/main" id="{D77F9641-8177-4825-93B0-A849D990F3B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5934" y="616097"/>
            <a:ext cx="1129330" cy="405683"/>
          </a:xfrm>
          <a:prstGeom prst="rect">
            <a:avLst/>
          </a:prstGeom>
          <a:solidFill>
            <a:srgbClr val="3DB60F"/>
          </a:solidFill>
        </p:spPr>
        <p:txBody>
          <a:bodyPr wrap="none" lIns="72000" tIns="36000" rIns="72000" bIns="0" anchor="ctr">
            <a:sp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/>
            </a:lvl3pPr>
          </a:lstStyle>
          <a:p>
            <a:pPr lvl="0"/>
            <a:r>
              <a:rPr lang="en-US" noProof="0" dirty="0"/>
              <a:t>Graphic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512DC63E-5849-437F-B42C-E68BFE2C987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5934" y="1055244"/>
            <a:ext cx="762563" cy="368750"/>
          </a:xfrm>
          <a:prstGeom prst="rect">
            <a:avLst/>
          </a:prstGeom>
          <a:solidFill>
            <a:srgbClr val="3DB60F"/>
          </a:solidFill>
        </p:spPr>
        <p:txBody>
          <a:bodyPr wrap="none" lIns="72000" tIns="36000" rIns="72000" bIns="0" anchor="ctr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/>
            </a:lvl3pPr>
          </a:lstStyle>
          <a:p>
            <a:pPr lvl="0"/>
            <a:r>
              <a:rPr lang="en-US" noProof="0" dirty="0"/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2244698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 userDrawn="1">
          <p15:clr>
            <a:srgbClr val="FBAE40"/>
          </p15:clr>
        </p15:guide>
        <p15:guide id="2" pos="301" userDrawn="1">
          <p15:clr>
            <a:srgbClr val="FBAE40"/>
          </p15:clr>
        </p15:guide>
        <p15:guide id="3" pos="5171" userDrawn="1">
          <p15:clr>
            <a:srgbClr val="FBAE40"/>
          </p15:clr>
        </p15:guide>
        <p15:guide id="4" orient="horz" pos="913" userDrawn="1">
          <p15:clr>
            <a:srgbClr val="FBAE40"/>
          </p15:clr>
        </p15:guide>
        <p15:guide id="7" orient="horz" pos="4088" userDrawn="1">
          <p15:clr>
            <a:srgbClr val="FBAE40"/>
          </p15:clr>
        </p15:guide>
        <p15:guide id="8" orient="horz" pos="1366" userDrawn="1">
          <p15:clr>
            <a:srgbClr val="FBAE40"/>
          </p15:clr>
        </p15:guide>
        <p15:guide id="9" pos="7379" userDrawn="1">
          <p15:clr>
            <a:srgbClr val="FBAE40"/>
          </p15:clr>
        </p15:guide>
        <p15:guide id="10" pos="5473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AC77AD2-2A95-49EA-BA94-F5964A1C53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9" t="9447" r="-1" b="9479"/>
          <a:stretch/>
        </p:blipFill>
        <p:spPr>
          <a:xfrm>
            <a:off x="-33866" y="268357"/>
            <a:ext cx="12225866" cy="6589643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36B9A93-714A-4978-99B7-3E34C114DBFC}"/>
              </a:ext>
            </a:extLst>
          </p:cNvPr>
          <p:cNvSpPr txBox="1"/>
          <p:nvPr userDrawn="1"/>
        </p:nvSpPr>
        <p:spPr>
          <a:xfrm>
            <a:off x="478368" y="620713"/>
            <a:ext cx="2051569" cy="479550"/>
          </a:xfrm>
          <a:prstGeom prst="rect">
            <a:avLst/>
          </a:prstGeom>
          <a:solidFill>
            <a:srgbClr val="3DB60F"/>
          </a:solidFill>
        </p:spPr>
        <p:txBody>
          <a:bodyPr wrap="none" lIns="72000" tIns="36000" rIns="7200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3200" b="1" dirty="0">
                <a:solidFill>
                  <a:schemeClr val="bg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50639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8" userDrawn="1">
          <p15:clr>
            <a:srgbClr val="FBAE40"/>
          </p15:clr>
        </p15:guide>
        <p15:guide id="2" pos="7355" userDrawn="1">
          <p15:clr>
            <a:srgbClr val="FBAE40"/>
          </p15:clr>
        </p15:guide>
        <p15:guide id="3" pos="301" userDrawn="1">
          <p15:clr>
            <a:srgbClr val="FBAE40"/>
          </p15:clr>
        </p15:guide>
        <p15:guide id="4" orient="horz" pos="391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ffee 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Person, stehend, Mann, Kleidung enthält.&#10;&#10;Automatisch generierte Beschreibung">
            <a:extLst>
              <a:ext uri="{FF2B5EF4-FFF2-40B4-BE49-F238E27FC236}">
                <a16:creationId xmlns:a16="http://schemas.microsoft.com/office/drawing/2014/main" id="{ED7D3CD7-44F2-4556-B39D-39E261E3C9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" t="7074" b="15422"/>
          <a:stretch/>
        </p:blipFill>
        <p:spPr>
          <a:xfrm>
            <a:off x="0" y="268357"/>
            <a:ext cx="12192000" cy="658964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1113DB1-DCFF-4569-B065-58FEF80174A5}"/>
              </a:ext>
            </a:extLst>
          </p:cNvPr>
          <p:cNvSpPr txBox="1"/>
          <p:nvPr userDrawn="1"/>
        </p:nvSpPr>
        <p:spPr>
          <a:xfrm>
            <a:off x="478367" y="1152194"/>
            <a:ext cx="1123431" cy="479550"/>
          </a:xfrm>
          <a:prstGeom prst="rect">
            <a:avLst/>
          </a:prstGeom>
          <a:solidFill>
            <a:srgbClr val="3DB60F"/>
          </a:solidFill>
        </p:spPr>
        <p:txBody>
          <a:bodyPr wrap="none" lIns="72000" tIns="36000" rIns="7200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3200" b="1" dirty="0">
                <a:solidFill>
                  <a:schemeClr val="bg1"/>
                </a:solidFill>
              </a:rPr>
              <a:t>Break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02EA03E-D9D2-412A-A338-5DB3FA16AA0A}"/>
              </a:ext>
            </a:extLst>
          </p:cNvPr>
          <p:cNvSpPr txBox="1"/>
          <p:nvPr userDrawn="1"/>
        </p:nvSpPr>
        <p:spPr>
          <a:xfrm>
            <a:off x="478367" y="620713"/>
            <a:ext cx="1250645" cy="479550"/>
          </a:xfrm>
          <a:prstGeom prst="rect">
            <a:avLst/>
          </a:prstGeom>
          <a:solidFill>
            <a:srgbClr val="3DB60F"/>
          </a:solidFill>
        </p:spPr>
        <p:txBody>
          <a:bodyPr wrap="none" lIns="72000" tIns="36000" rIns="7200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3200" b="1" dirty="0">
                <a:solidFill>
                  <a:schemeClr val="bg1"/>
                </a:solidFill>
              </a:rPr>
              <a:t>Coffee</a:t>
            </a:r>
          </a:p>
        </p:txBody>
      </p:sp>
    </p:spTree>
    <p:extLst>
      <p:ext uri="{BB962C8B-B14F-4D97-AF65-F5344CB8AC3E}">
        <p14:creationId xmlns:p14="http://schemas.microsoft.com/office/powerpoint/2010/main" val="1894478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79" userDrawn="1">
          <p15:clr>
            <a:srgbClr val="FBAE40"/>
          </p15:clr>
        </p15:guide>
        <p15:guide id="2" orient="horz" pos="4088" userDrawn="1">
          <p15:clr>
            <a:srgbClr val="FBAE40"/>
          </p15:clr>
        </p15:guide>
        <p15:guide id="3" pos="301" userDrawn="1">
          <p15:clr>
            <a:srgbClr val="FBAE40"/>
          </p15:clr>
        </p15:guide>
        <p15:guide id="4" orient="horz" pos="39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E89DFC4-F603-4F34-8E6C-066AFBCB762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737449"/>
            <a:ext cx="12192000" cy="4113374"/>
          </a:xfrm>
          <a:prstGeom prst="rect">
            <a:avLst/>
          </a:prstGeom>
          <a:solidFill>
            <a:srgbClr val="D9D9D9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Picture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0DAB93B6-0036-4B94-B034-8BF87A9826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69" y="441322"/>
            <a:ext cx="8246532" cy="86477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None/>
              <a:defRPr sz="36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Presentation </a:t>
            </a:r>
          </a:p>
          <a:p>
            <a:pPr lvl="0"/>
            <a:r>
              <a:rPr lang="en-US" noProof="0" dirty="0"/>
              <a:t>Title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9BCF7045-2828-4958-BC84-4BF93C79E1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368" y="1401215"/>
            <a:ext cx="8246532" cy="2640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Subtitle/Presenter</a:t>
            </a:r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6636710B-65AA-4133-A8FE-AC58456EEF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8367" y="2355871"/>
            <a:ext cx="8246533" cy="26407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Optional: Version / Date / Customer / Meeting…</a:t>
            </a:r>
          </a:p>
        </p:txBody>
      </p:sp>
    </p:spTree>
    <p:extLst>
      <p:ext uri="{BB962C8B-B14F-4D97-AF65-F5344CB8AC3E}">
        <p14:creationId xmlns:p14="http://schemas.microsoft.com/office/powerpoint/2010/main" val="699768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" userDrawn="1">
          <p15:clr>
            <a:srgbClr val="FBAE40"/>
          </p15:clr>
        </p15:guide>
        <p15:guide id="2" pos="5496" userDrawn="1">
          <p15:clr>
            <a:srgbClr val="FBAE40"/>
          </p15:clr>
        </p15:guide>
        <p15:guide id="3" orient="horz" pos="23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7926237D-32A1-4FC1-A58F-9E3CD94BEF78}"/>
              </a:ext>
            </a:extLst>
          </p:cNvPr>
          <p:cNvSpPr txBox="1"/>
          <p:nvPr userDrawn="1"/>
        </p:nvSpPr>
        <p:spPr>
          <a:xfrm>
            <a:off x="478366" y="5667790"/>
            <a:ext cx="7056967" cy="52014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 noProof="0" dirty="0">
                <a:solidFill>
                  <a:schemeClr val="bg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4029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" userDrawn="1">
          <p15:clr>
            <a:srgbClr val="FBAE40"/>
          </p15:clr>
        </p15:guide>
        <p15:guide id="2" pos="474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3">
            <a:extLst>
              <a:ext uri="{FF2B5EF4-FFF2-40B4-BE49-F238E27FC236}">
                <a16:creationId xmlns:a16="http://schemas.microsoft.com/office/drawing/2014/main" id="{91C4AA5B-916D-4BBD-8D61-D42AD494D6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68" y="4914977"/>
            <a:ext cx="7056965" cy="86477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None/>
              <a:defRPr sz="36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Presentation Title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D8A77A15-4102-4598-BAB6-B75E79EBAC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367" y="5939264"/>
            <a:ext cx="7056964" cy="2620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Subtitle/Presenter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BF62432-817B-4C12-8C74-E216217671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8370" y="6247056"/>
            <a:ext cx="7056964" cy="26205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Optional: Version / Date / Customer / Meeting…</a:t>
            </a:r>
          </a:p>
        </p:txBody>
      </p:sp>
    </p:spTree>
    <p:extLst>
      <p:ext uri="{BB962C8B-B14F-4D97-AF65-F5344CB8AC3E}">
        <p14:creationId xmlns:p14="http://schemas.microsoft.com/office/powerpoint/2010/main" val="255656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 userDrawn="1">
          <p15:clr>
            <a:srgbClr val="FBAE40"/>
          </p15:clr>
        </p15:guide>
        <p15:guide id="2" pos="301" userDrawn="1">
          <p15:clr>
            <a:srgbClr val="FBAE40"/>
          </p15:clr>
        </p15:guide>
        <p15:guide id="3" pos="474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7BB8395-8CC3-4481-957A-A682AF99EC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6565" y="1125860"/>
            <a:ext cx="720000" cy="720000"/>
          </a:xfrm>
          <a:prstGeom prst="rect">
            <a:avLst/>
          </a:prstGeom>
          <a:solidFill>
            <a:srgbClr val="3DB60F"/>
          </a:solidFill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2DE75E75-4057-4DB8-A646-6ECF23013A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36565" y="2524391"/>
            <a:ext cx="720000" cy="720000"/>
          </a:xfrm>
          <a:prstGeom prst="rect">
            <a:avLst/>
          </a:prstGeom>
          <a:solidFill>
            <a:srgbClr val="3DB60F"/>
          </a:solidFill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A0B80ACA-137B-4345-9113-7128354A04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6565" y="3925324"/>
            <a:ext cx="720000" cy="720000"/>
          </a:xfrm>
          <a:prstGeom prst="rect">
            <a:avLst/>
          </a:prstGeom>
          <a:solidFill>
            <a:srgbClr val="3DB60F"/>
          </a:solidFill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8" name="Textplatzhalter 13">
            <a:extLst>
              <a:ext uri="{FF2B5EF4-FFF2-40B4-BE49-F238E27FC236}">
                <a16:creationId xmlns:a16="http://schemas.microsoft.com/office/drawing/2014/main" id="{476109C8-E773-4573-A3F3-9E96D79F4BA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319603" y="1301195"/>
            <a:ext cx="1029303" cy="369332"/>
          </a:xfrm>
          <a:prstGeom prst="rect">
            <a:avLst/>
          </a:prstGeom>
          <a:noFill/>
        </p:spPr>
        <p:txBody>
          <a:bodyPr wrap="none" lIns="72000" tIns="0" rIns="72000" bIns="0" anchor="ctr">
            <a:sp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3DB60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/>
            </a:lvl3pPr>
          </a:lstStyle>
          <a:p>
            <a:pPr lvl="0"/>
            <a:r>
              <a:rPr lang="en-US" noProof="0" dirty="0"/>
              <a:t>Topic 1</a:t>
            </a:r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3E01FAB8-264E-4A09-B218-98F9A2D63E37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721267" y="1131216"/>
            <a:ext cx="3434168" cy="3744000"/>
          </a:xfrm>
          <a:prstGeom prst="rect">
            <a:avLst/>
          </a:prstGeom>
          <a:solidFill>
            <a:srgbClr val="D9D9D9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Picture</a:t>
            </a:r>
          </a:p>
        </p:txBody>
      </p:sp>
      <p:sp>
        <p:nvSpPr>
          <p:cNvPr id="16" name="Textplatzhalter 13">
            <a:extLst>
              <a:ext uri="{FF2B5EF4-FFF2-40B4-BE49-F238E27FC236}">
                <a16:creationId xmlns:a16="http://schemas.microsoft.com/office/drawing/2014/main" id="{1AE83A3F-1937-4C71-8EA2-9BF4A47F970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319603" y="2699726"/>
            <a:ext cx="1029303" cy="369332"/>
          </a:xfrm>
          <a:prstGeom prst="rect">
            <a:avLst/>
          </a:prstGeom>
          <a:noFill/>
        </p:spPr>
        <p:txBody>
          <a:bodyPr wrap="none" lIns="72000" tIns="0" rIns="72000" bIns="0" anchor="ctr">
            <a:sp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3DB60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/>
            </a:lvl3pPr>
          </a:lstStyle>
          <a:p>
            <a:pPr lvl="0"/>
            <a:r>
              <a:rPr lang="en-US" noProof="0" dirty="0"/>
              <a:t>Topic 2</a:t>
            </a:r>
          </a:p>
        </p:txBody>
      </p:sp>
      <p:sp>
        <p:nvSpPr>
          <p:cNvPr id="17" name="Textplatzhalter 13">
            <a:extLst>
              <a:ext uri="{FF2B5EF4-FFF2-40B4-BE49-F238E27FC236}">
                <a16:creationId xmlns:a16="http://schemas.microsoft.com/office/drawing/2014/main" id="{22B7CAFE-FE1F-4CD5-B34B-B5C3D44C40B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319603" y="4100659"/>
            <a:ext cx="1029303" cy="369332"/>
          </a:xfrm>
          <a:prstGeom prst="rect">
            <a:avLst/>
          </a:prstGeom>
          <a:noFill/>
        </p:spPr>
        <p:txBody>
          <a:bodyPr wrap="none" lIns="72000" tIns="0" rIns="72000" bIns="0" anchor="ctr">
            <a:sp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3DB60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/>
            </a:lvl3pPr>
          </a:lstStyle>
          <a:p>
            <a:pPr lvl="0"/>
            <a:r>
              <a:rPr lang="en-US" noProof="0" dirty="0"/>
              <a:t>Topic 3</a:t>
            </a:r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D89169F0-D10F-483E-8744-416D6EA4DCF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48804" y="5324597"/>
            <a:ext cx="720000" cy="720000"/>
          </a:xfrm>
          <a:prstGeom prst="rect">
            <a:avLst/>
          </a:prstGeom>
          <a:solidFill>
            <a:srgbClr val="3DB60F"/>
          </a:solidFill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21" name="Textplatzhalter 13">
            <a:extLst>
              <a:ext uri="{FF2B5EF4-FFF2-40B4-BE49-F238E27FC236}">
                <a16:creationId xmlns:a16="http://schemas.microsoft.com/office/drawing/2014/main" id="{B409DDE5-BCCA-4BE1-B806-A8571469549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31842" y="5499932"/>
            <a:ext cx="1029303" cy="369332"/>
          </a:xfrm>
          <a:prstGeom prst="rect">
            <a:avLst/>
          </a:prstGeom>
          <a:noFill/>
        </p:spPr>
        <p:txBody>
          <a:bodyPr wrap="none" lIns="72000" tIns="0" rIns="72000" bIns="0" anchor="ctr">
            <a:sp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3DB60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/>
            </a:lvl3pPr>
          </a:lstStyle>
          <a:p>
            <a:pPr lvl="0"/>
            <a:r>
              <a:rPr lang="en-US" noProof="0" dirty="0"/>
              <a:t>Topic 4</a:t>
            </a:r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C26F11BD-C12E-4EF3-BF57-F55EBFA8E1A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319866" y="1699540"/>
            <a:ext cx="4293719" cy="58169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/>
              <a:t>This </a:t>
            </a:r>
            <a:r>
              <a:rPr lang="de-DE" sz="1400" dirty="0" err="1"/>
              <a:t>is</a:t>
            </a:r>
            <a:r>
              <a:rPr lang="de-DE" sz="1400" dirty="0"/>
              <a:t> a Sample </a:t>
            </a:r>
            <a:r>
              <a:rPr lang="de-DE" sz="1400" dirty="0" err="1"/>
              <a:t>text</a:t>
            </a:r>
            <a:r>
              <a:rPr lang="de-DE" sz="1400" dirty="0"/>
              <a:t>, </a:t>
            </a:r>
            <a:r>
              <a:rPr lang="de-DE" sz="1400" dirty="0" err="1"/>
              <a:t>please</a:t>
            </a:r>
            <a:r>
              <a:rPr lang="de-DE" sz="1400" dirty="0"/>
              <a:t> </a:t>
            </a:r>
            <a:r>
              <a:rPr lang="de-DE" sz="1400" dirty="0" err="1"/>
              <a:t>replace</a:t>
            </a:r>
            <a:r>
              <a:rPr lang="de-DE" sz="1400" dirty="0"/>
              <a:t> </a:t>
            </a:r>
            <a:r>
              <a:rPr lang="de-DE" sz="1400" dirty="0" err="1"/>
              <a:t>it</a:t>
            </a:r>
            <a:r>
              <a:rPr lang="de-DE" sz="1400" dirty="0"/>
              <a:t> </a:t>
            </a:r>
            <a:r>
              <a:rPr lang="de-DE" sz="1400" dirty="0" err="1"/>
              <a:t>with</a:t>
            </a:r>
            <a:r>
              <a:rPr lang="de-DE" sz="1400" dirty="0"/>
              <a:t> </a:t>
            </a:r>
            <a:r>
              <a:rPr lang="de-DE" sz="1400" dirty="0" err="1"/>
              <a:t>your</a:t>
            </a:r>
            <a:r>
              <a:rPr lang="de-DE" sz="1400" dirty="0"/>
              <a:t> own </a:t>
            </a:r>
            <a:r>
              <a:rPr lang="de-DE" sz="1400" dirty="0" err="1"/>
              <a:t>content</a:t>
            </a:r>
            <a:r>
              <a:rPr lang="de-DE" sz="1400" dirty="0"/>
              <a:t>.</a:t>
            </a:r>
          </a:p>
        </p:txBody>
      </p:sp>
      <p:sp>
        <p:nvSpPr>
          <p:cNvPr id="29" name="Textplatzhalter 27">
            <a:extLst>
              <a:ext uri="{FF2B5EF4-FFF2-40B4-BE49-F238E27FC236}">
                <a16:creationId xmlns:a16="http://schemas.microsoft.com/office/drawing/2014/main" id="{51012D45-F3B9-4309-8075-DE4E35C2C5B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308102" y="3098066"/>
            <a:ext cx="4293719" cy="58169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/>
              <a:t>This </a:t>
            </a:r>
            <a:r>
              <a:rPr lang="de-DE" sz="1400" dirty="0" err="1"/>
              <a:t>is</a:t>
            </a:r>
            <a:r>
              <a:rPr lang="de-DE" sz="1400" dirty="0"/>
              <a:t> a Sample </a:t>
            </a:r>
            <a:r>
              <a:rPr lang="de-DE" sz="1400" dirty="0" err="1"/>
              <a:t>text</a:t>
            </a:r>
            <a:r>
              <a:rPr lang="de-DE" sz="1400" dirty="0"/>
              <a:t>, </a:t>
            </a:r>
            <a:r>
              <a:rPr lang="de-DE" sz="1400" dirty="0" err="1"/>
              <a:t>please</a:t>
            </a:r>
            <a:r>
              <a:rPr lang="de-DE" sz="1400" dirty="0"/>
              <a:t> </a:t>
            </a:r>
            <a:r>
              <a:rPr lang="de-DE" sz="1400" dirty="0" err="1"/>
              <a:t>replace</a:t>
            </a:r>
            <a:r>
              <a:rPr lang="de-DE" sz="1400" dirty="0"/>
              <a:t> </a:t>
            </a:r>
            <a:r>
              <a:rPr lang="de-DE" sz="1400" dirty="0" err="1"/>
              <a:t>it</a:t>
            </a:r>
            <a:r>
              <a:rPr lang="de-DE" sz="1400" dirty="0"/>
              <a:t> </a:t>
            </a:r>
            <a:r>
              <a:rPr lang="de-DE" sz="1400" dirty="0" err="1"/>
              <a:t>with</a:t>
            </a:r>
            <a:r>
              <a:rPr lang="de-DE" sz="1400" dirty="0"/>
              <a:t> </a:t>
            </a:r>
            <a:r>
              <a:rPr lang="de-DE" sz="1400" dirty="0" err="1"/>
              <a:t>your</a:t>
            </a:r>
            <a:r>
              <a:rPr lang="de-DE" sz="1400" dirty="0"/>
              <a:t> own </a:t>
            </a:r>
            <a:r>
              <a:rPr lang="de-DE" sz="1400" dirty="0" err="1"/>
              <a:t>content</a:t>
            </a:r>
            <a:r>
              <a:rPr lang="de-DE" sz="1400" dirty="0"/>
              <a:t>.</a:t>
            </a:r>
          </a:p>
        </p:txBody>
      </p:sp>
      <p:sp>
        <p:nvSpPr>
          <p:cNvPr id="30" name="Textplatzhalter 27">
            <a:extLst>
              <a:ext uri="{FF2B5EF4-FFF2-40B4-BE49-F238E27FC236}">
                <a16:creationId xmlns:a16="http://schemas.microsoft.com/office/drawing/2014/main" id="{2CB4A703-CD51-4D70-B1EF-26367CEFFBF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07839" y="4505218"/>
            <a:ext cx="4293719" cy="58169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/>
              <a:t>This </a:t>
            </a:r>
            <a:r>
              <a:rPr lang="de-DE" sz="1400" dirty="0" err="1"/>
              <a:t>is</a:t>
            </a:r>
            <a:r>
              <a:rPr lang="de-DE" sz="1400" dirty="0"/>
              <a:t> a Sample </a:t>
            </a:r>
            <a:r>
              <a:rPr lang="de-DE" sz="1400" dirty="0" err="1"/>
              <a:t>text</a:t>
            </a:r>
            <a:r>
              <a:rPr lang="de-DE" sz="1400" dirty="0"/>
              <a:t>, </a:t>
            </a:r>
            <a:r>
              <a:rPr lang="de-DE" sz="1400" dirty="0" err="1"/>
              <a:t>please</a:t>
            </a:r>
            <a:r>
              <a:rPr lang="de-DE" sz="1400" dirty="0"/>
              <a:t> </a:t>
            </a:r>
            <a:r>
              <a:rPr lang="de-DE" sz="1400" dirty="0" err="1"/>
              <a:t>replace</a:t>
            </a:r>
            <a:r>
              <a:rPr lang="de-DE" sz="1400" dirty="0"/>
              <a:t> </a:t>
            </a:r>
            <a:r>
              <a:rPr lang="de-DE" sz="1400" dirty="0" err="1"/>
              <a:t>it</a:t>
            </a:r>
            <a:r>
              <a:rPr lang="de-DE" sz="1400" dirty="0"/>
              <a:t> </a:t>
            </a:r>
            <a:r>
              <a:rPr lang="de-DE" sz="1400" dirty="0" err="1"/>
              <a:t>with</a:t>
            </a:r>
            <a:r>
              <a:rPr lang="de-DE" sz="1400" dirty="0"/>
              <a:t> </a:t>
            </a:r>
            <a:r>
              <a:rPr lang="de-DE" sz="1400" dirty="0" err="1"/>
              <a:t>your</a:t>
            </a:r>
            <a:r>
              <a:rPr lang="de-DE" sz="1400" dirty="0"/>
              <a:t> own </a:t>
            </a:r>
            <a:r>
              <a:rPr lang="de-DE" sz="1400" dirty="0" err="1"/>
              <a:t>content</a:t>
            </a:r>
            <a:r>
              <a:rPr lang="de-DE" sz="1400" dirty="0"/>
              <a:t>.</a:t>
            </a:r>
          </a:p>
        </p:txBody>
      </p:sp>
      <p:sp>
        <p:nvSpPr>
          <p:cNvPr id="31" name="Textplatzhalter 27">
            <a:extLst>
              <a:ext uri="{FF2B5EF4-FFF2-40B4-BE49-F238E27FC236}">
                <a16:creationId xmlns:a16="http://schemas.microsoft.com/office/drawing/2014/main" id="{EB02EFBF-BD76-4C6A-8F69-1CB36275F92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307577" y="5903744"/>
            <a:ext cx="4293719" cy="58169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/>
              <a:t>This </a:t>
            </a:r>
            <a:r>
              <a:rPr lang="de-DE" sz="1400" dirty="0" err="1"/>
              <a:t>is</a:t>
            </a:r>
            <a:r>
              <a:rPr lang="de-DE" sz="1400" dirty="0"/>
              <a:t> a Sample </a:t>
            </a:r>
            <a:r>
              <a:rPr lang="de-DE" sz="1400" dirty="0" err="1"/>
              <a:t>text</a:t>
            </a:r>
            <a:r>
              <a:rPr lang="de-DE" sz="1400" dirty="0"/>
              <a:t>, </a:t>
            </a:r>
            <a:r>
              <a:rPr lang="de-DE" sz="1400" dirty="0" err="1"/>
              <a:t>please</a:t>
            </a:r>
            <a:r>
              <a:rPr lang="de-DE" sz="1400" dirty="0"/>
              <a:t> </a:t>
            </a:r>
            <a:r>
              <a:rPr lang="de-DE" sz="1400" dirty="0" err="1"/>
              <a:t>replace</a:t>
            </a:r>
            <a:r>
              <a:rPr lang="de-DE" sz="1400" dirty="0"/>
              <a:t> </a:t>
            </a:r>
            <a:r>
              <a:rPr lang="de-DE" sz="1400" dirty="0" err="1"/>
              <a:t>it</a:t>
            </a:r>
            <a:r>
              <a:rPr lang="de-DE" sz="1400" dirty="0"/>
              <a:t> </a:t>
            </a:r>
            <a:r>
              <a:rPr lang="de-DE" sz="1400" dirty="0" err="1"/>
              <a:t>with</a:t>
            </a:r>
            <a:r>
              <a:rPr lang="de-DE" sz="1400" dirty="0"/>
              <a:t> </a:t>
            </a:r>
            <a:r>
              <a:rPr lang="de-DE" sz="1400" dirty="0" err="1"/>
              <a:t>your</a:t>
            </a:r>
            <a:r>
              <a:rPr lang="de-DE" sz="1400" dirty="0"/>
              <a:t> own </a:t>
            </a:r>
            <a:r>
              <a:rPr lang="de-DE" sz="1400" dirty="0" err="1"/>
              <a:t>content</a:t>
            </a:r>
            <a:r>
              <a:rPr lang="de-DE" sz="1400" dirty="0"/>
              <a:t>.</a:t>
            </a:r>
          </a:p>
        </p:txBody>
      </p:sp>
      <p:sp>
        <p:nvSpPr>
          <p:cNvPr id="18" name="Textplatzhalter 13">
            <a:extLst>
              <a:ext uri="{FF2B5EF4-FFF2-40B4-BE49-F238E27FC236}">
                <a16:creationId xmlns:a16="http://schemas.microsoft.com/office/drawing/2014/main" id="{8663FE9D-02F4-4DC3-BF7E-2CDA488B53E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721271" y="5013748"/>
            <a:ext cx="2487266" cy="369332"/>
          </a:xfrm>
          <a:prstGeom prst="rect">
            <a:avLst/>
          </a:prstGeom>
          <a:solidFill>
            <a:srgbClr val="3DB60F"/>
          </a:solidFill>
        </p:spPr>
        <p:txBody>
          <a:bodyPr wrap="none" lIns="72000" tIns="0" rIns="72000" bIns="0" anchor="ctr">
            <a:sp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/>
            </a:lvl3pPr>
          </a:lstStyle>
          <a:p>
            <a:pPr lvl="0"/>
            <a:r>
              <a:rPr lang="en-US" noProof="0" dirty="0"/>
              <a:t>Agenda / Timeline</a:t>
            </a:r>
          </a:p>
        </p:txBody>
      </p:sp>
      <p:sp>
        <p:nvSpPr>
          <p:cNvPr id="20" name="Textplatzhalter 13">
            <a:extLst>
              <a:ext uri="{FF2B5EF4-FFF2-40B4-BE49-F238E27FC236}">
                <a16:creationId xmlns:a16="http://schemas.microsoft.com/office/drawing/2014/main" id="{F6FA003A-B431-4E61-B1A6-7E7826778E2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21271" y="5434598"/>
            <a:ext cx="1936281" cy="369332"/>
          </a:xfrm>
          <a:prstGeom prst="rect">
            <a:avLst/>
          </a:prstGeom>
          <a:solidFill>
            <a:srgbClr val="3DB60F"/>
          </a:solidFill>
        </p:spPr>
        <p:txBody>
          <a:bodyPr wrap="none" lIns="72000" tIns="0" rIns="72000" bIns="0" anchor="ctr">
            <a:sp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/>
            </a:lvl3pPr>
          </a:lstStyle>
          <a:p>
            <a:pPr lvl="0"/>
            <a:r>
              <a:rPr lang="en-US" noProof="0" dirty="0"/>
              <a:t>Slide for up to</a:t>
            </a:r>
          </a:p>
        </p:txBody>
      </p:sp>
      <p:sp>
        <p:nvSpPr>
          <p:cNvPr id="22" name="Textplatzhalter 13">
            <a:extLst>
              <a:ext uri="{FF2B5EF4-FFF2-40B4-BE49-F238E27FC236}">
                <a16:creationId xmlns:a16="http://schemas.microsoft.com/office/drawing/2014/main" id="{DF62CC78-782A-4DFF-93CB-2D55D961603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721271" y="5853058"/>
            <a:ext cx="2778178" cy="369332"/>
          </a:xfrm>
          <a:prstGeom prst="rect">
            <a:avLst/>
          </a:prstGeom>
          <a:solidFill>
            <a:srgbClr val="3DB60F"/>
          </a:solidFill>
        </p:spPr>
        <p:txBody>
          <a:bodyPr wrap="none" lIns="72000" tIns="0" rIns="72000" bIns="0" anchor="ctr">
            <a:sp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/>
            </a:lvl3pPr>
          </a:lstStyle>
          <a:p>
            <a:pPr lvl="0"/>
            <a:r>
              <a:rPr lang="en-US" noProof="0" dirty="0"/>
              <a:t>8 Topics (on 2 Slides)</a:t>
            </a:r>
          </a:p>
        </p:txBody>
      </p:sp>
    </p:spTree>
    <p:extLst>
      <p:ext uri="{BB962C8B-B14F-4D97-AF65-F5344CB8AC3E}">
        <p14:creationId xmlns:p14="http://schemas.microsoft.com/office/powerpoint/2010/main" val="1842258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 userDrawn="1">
          <p15:clr>
            <a:srgbClr val="FBAE40"/>
          </p15:clr>
        </p15:guide>
        <p15:guide id="2" pos="301" userDrawn="1">
          <p15:clr>
            <a:srgbClr val="FBAE40"/>
          </p15:clr>
        </p15:guide>
        <p15:guide id="3" pos="7379" userDrawn="1">
          <p15:clr>
            <a:srgbClr val="FBAE40"/>
          </p15:clr>
        </p15:guide>
        <p15:guide id="4" orient="horz" pos="4065" userDrawn="1">
          <p15:clr>
            <a:srgbClr val="FBAE40"/>
          </p15:clr>
        </p15:guide>
        <p15:guide id="5" orient="horz" pos="709" userDrawn="1">
          <p15:clr>
            <a:srgbClr val="FBAE40"/>
          </p15:clr>
        </p15:guide>
        <p15:guide id="6" orient="horz" pos="2296" userDrawn="1">
          <p15:clr>
            <a:srgbClr val="FBAE40"/>
          </p15:clr>
        </p15:guide>
        <p15:guide id="7" pos="1451" userDrawn="1">
          <p15:clr>
            <a:srgbClr val="FBAE40"/>
          </p15:clr>
        </p15:guide>
        <p15:guide id="8" pos="63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7BB8395-8CC3-4481-957A-A682AF99EC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10800000" flipV="1">
            <a:off x="1021873" y="623488"/>
            <a:ext cx="280800" cy="282033"/>
          </a:xfrm>
          <a:prstGeom prst="rect">
            <a:avLst/>
          </a:prstGeom>
          <a:solidFill>
            <a:srgbClr val="3DB60F"/>
          </a:solidFill>
        </p:spPr>
        <p:txBody>
          <a:bodyPr lIns="0" rIns="0"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2DE75E75-4057-4DB8-A646-6ECF23013A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0800000" flipV="1">
            <a:off x="1023866" y="1239822"/>
            <a:ext cx="280800" cy="282033"/>
          </a:xfrm>
          <a:prstGeom prst="rect">
            <a:avLst/>
          </a:prstGeom>
          <a:solidFill>
            <a:srgbClr val="3DB60F"/>
          </a:solidFill>
        </p:spPr>
        <p:txBody>
          <a:bodyPr lIns="0" rIns="0"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A0B80ACA-137B-4345-9113-7128354A04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10800000" flipV="1">
            <a:off x="1023866" y="1847536"/>
            <a:ext cx="280800" cy="282033"/>
          </a:xfrm>
          <a:prstGeom prst="rect">
            <a:avLst/>
          </a:prstGeom>
          <a:solidFill>
            <a:srgbClr val="3DB60F"/>
          </a:solidFill>
        </p:spPr>
        <p:txBody>
          <a:bodyPr lIns="0" rIns="0"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8" name="Textplatzhalter 13">
            <a:extLst>
              <a:ext uri="{FF2B5EF4-FFF2-40B4-BE49-F238E27FC236}">
                <a16:creationId xmlns:a16="http://schemas.microsoft.com/office/drawing/2014/main" id="{476109C8-E773-4573-A3F3-9E96D79F4BA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22994" y="635635"/>
            <a:ext cx="736787" cy="246221"/>
          </a:xfrm>
          <a:prstGeom prst="rect">
            <a:avLst/>
          </a:prstGeom>
          <a:noFill/>
        </p:spPr>
        <p:txBody>
          <a:bodyPr wrap="none" lIns="72000" tIns="0" rIns="72000" bIns="0" anchor="ctr">
            <a:sp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rgbClr val="3DB60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/>
            </a:lvl3pPr>
          </a:lstStyle>
          <a:p>
            <a:pPr lvl="0"/>
            <a:r>
              <a:rPr lang="en-US" noProof="0" dirty="0"/>
              <a:t>Topic 1</a:t>
            </a:r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id="{D332F491-B1DD-4078-8365-0C40C831CE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721271" y="5013748"/>
            <a:ext cx="2487266" cy="369332"/>
          </a:xfrm>
          <a:prstGeom prst="rect">
            <a:avLst/>
          </a:prstGeom>
          <a:solidFill>
            <a:srgbClr val="3DB60F"/>
          </a:solidFill>
        </p:spPr>
        <p:txBody>
          <a:bodyPr wrap="none" lIns="72000" tIns="0" rIns="72000" bIns="0" anchor="ctr">
            <a:sp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/>
            </a:lvl3pPr>
          </a:lstStyle>
          <a:p>
            <a:pPr lvl="0"/>
            <a:r>
              <a:rPr lang="en-US" noProof="0" dirty="0"/>
              <a:t>Agenda / Timeline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108C5665-12BE-4260-9C9C-76D34656F68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21271" y="5434598"/>
            <a:ext cx="1936281" cy="369332"/>
          </a:xfrm>
          <a:prstGeom prst="rect">
            <a:avLst/>
          </a:prstGeom>
          <a:solidFill>
            <a:srgbClr val="3DB60F"/>
          </a:solidFill>
        </p:spPr>
        <p:txBody>
          <a:bodyPr wrap="none" lIns="72000" tIns="0" rIns="72000" bIns="0" anchor="ctr">
            <a:sp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/>
            </a:lvl3pPr>
          </a:lstStyle>
          <a:p>
            <a:pPr lvl="0"/>
            <a:r>
              <a:rPr lang="en-US" noProof="0" dirty="0"/>
              <a:t>Slide for up to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D6A132E0-33CA-44C4-B624-3C676AC470A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721272" y="5853058"/>
            <a:ext cx="2933670" cy="369332"/>
          </a:xfrm>
          <a:prstGeom prst="rect">
            <a:avLst/>
          </a:prstGeom>
          <a:solidFill>
            <a:srgbClr val="3DB60F"/>
          </a:solidFill>
        </p:spPr>
        <p:txBody>
          <a:bodyPr wrap="none" lIns="72000" tIns="0" rIns="72000" bIns="0" anchor="ctr">
            <a:sp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/>
            </a:lvl3pPr>
          </a:lstStyle>
          <a:p>
            <a:pPr lvl="0"/>
            <a:r>
              <a:rPr lang="en-US" noProof="0" dirty="0"/>
              <a:t>20 Topics (on 2 Slides)</a:t>
            </a:r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3E01FAB8-264E-4A09-B218-98F9A2D63E37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7721271" y="1131216"/>
            <a:ext cx="2811600" cy="3744000"/>
          </a:xfrm>
          <a:prstGeom prst="rect">
            <a:avLst/>
          </a:prstGeom>
          <a:solidFill>
            <a:srgbClr val="D9D9D9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Picture</a:t>
            </a:r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D89169F0-D10F-483E-8744-416D6EA4DCF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 rot="10800000" flipV="1">
            <a:off x="1023405" y="2453596"/>
            <a:ext cx="280800" cy="282033"/>
          </a:xfrm>
          <a:prstGeom prst="rect">
            <a:avLst/>
          </a:prstGeom>
          <a:solidFill>
            <a:srgbClr val="3DB60F"/>
          </a:solidFill>
        </p:spPr>
        <p:txBody>
          <a:bodyPr lIns="0" rIns="0"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C26F11BD-C12E-4EF3-BF57-F55EBFA8E1A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922993" y="897447"/>
            <a:ext cx="4128675" cy="24622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/>
              <a:t>This </a:t>
            </a:r>
            <a:r>
              <a:rPr lang="de-DE" sz="1400" dirty="0" err="1"/>
              <a:t>is</a:t>
            </a:r>
            <a:r>
              <a:rPr lang="de-DE" sz="1400" dirty="0"/>
              <a:t> a sample </a:t>
            </a:r>
            <a:r>
              <a:rPr lang="de-DE" sz="1400" dirty="0" err="1"/>
              <a:t>text</a:t>
            </a:r>
            <a:r>
              <a:rPr lang="de-DE" sz="1400" dirty="0"/>
              <a:t>.</a:t>
            </a:r>
          </a:p>
        </p:txBody>
      </p:sp>
      <p:sp>
        <p:nvSpPr>
          <p:cNvPr id="18" name="Textplatzhalter 13">
            <a:extLst>
              <a:ext uri="{FF2B5EF4-FFF2-40B4-BE49-F238E27FC236}">
                <a16:creationId xmlns:a16="http://schemas.microsoft.com/office/drawing/2014/main" id="{E7864C13-E21C-46D7-A5BB-FB940DD8B72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920543" y="1250746"/>
            <a:ext cx="736787" cy="246221"/>
          </a:xfrm>
          <a:prstGeom prst="rect">
            <a:avLst/>
          </a:prstGeom>
          <a:noFill/>
        </p:spPr>
        <p:txBody>
          <a:bodyPr wrap="none" lIns="72000" tIns="0" rIns="72000" bIns="0" anchor="ctr">
            <a:sp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rgbClr val="3DB60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/>
            </a:lvl3pPr>
          </a:lstStyle>
          <a:p>
            <a:pPr lvl="0"/>
            <a:r>
              <a:rPr lang="en-US" noProof="0" dirty="0"/>
              <a:t>Topic 2</a:t>
            </a:r>
          </a:p>
        </p:txBody>
      </p:sp>
      <p:sp>
        <p:nvSpPr>
          <p:cNvPr id="20" name="Textplatzhalter 27">
            <a:extLst>
              <a:ext uri="{FF2B5EF4-FFF2-40B4-BE49-F238E27FC236}">
                <a16:creationId xmlns:a16="http://schemas.microsoft.com/office/drawing/2014/main" id="{524D5A90-327B-486C-B4FE-6FD468EC7C1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920543" y="1501541"/>
            <a:ext cx="4128675" cy="24622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/>
              <a:t>This </a:t>
            </a:r>
            <a:r>
              <a:rPr lang="de-DE" sz="1400" dirty="0" err="1"/>
              <a:t>is</a:t>
            </a:r>
            <a:r>
              <a:rPr lang="de-DE" sz="1400" dirty="0"/>
              <a:t> a sample </a:t>
            </a:r>
            <a:r>
              <a:rPr lang="de-DE" sz="1400" dirty="0" err="1"/>
              <a:t>text</a:t>
            </a:r>
            <a:r>
              <a:rPr lang="de-DE" sz="1400" dirty="0"/>
              <a:t>. </a:t>
            </a:r>
          </a:p>
        </p:txBody>
      </p:sp>
      <p:sp>
        <p:nvSpPr>
          <p:cNvPr id="22" name="Textplatzhalter 13">
            <a:extLst>
              <a:ext uri="{FF2B5EF4-FFF2-40B4-BE49-F238E27FC236}">
                <a16:creationId xmlns:a16="http://schemas.microsoft.com/office/drawing/2014/main" id="{206A7F9A-015D-4D72-B65F-FC526F75FA4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18093" y="1854841"/>
            <a:ext cx="736787" cy="246221"/>
          </a:xfrm>
          <a:prstGeom prst="rect">
            <a:avLst/>
          </a:prstGeom>
          <a:noFill/>
        </p:spPr>
        <p:txBody>
          <a:bodyPr wrap="none" lIns="72000" tIns="0" rIns="72000" bIns="0" anchor="ctr">
            <a:sp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rgbClr val="3DB60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/>
            </a:lvl3pPr>
          </a:lstStyle>
          <a:p>
            <a:pPr lvl="0"/>
            <a:r>
              <a:rPr lang="en-US" noProof="0" dirty="0"/>
              <a:t>Topic 3</a:t>
            </a:r>
          </a:p>
        </p:txBody>
      </p:sp>
      <p:sp>
        <p:nvSpPr>
          <p:cNvPr id="23" name="Textplatzhalter 27">
            <a:extLst>
              <a:ext uri="{FF2B5EF4-FFF2-40B4-BE49-F238E27FC236}">
                <a16:creationId xmlns:a16="http://schemas.microsoft.com/office/drawing/2014/main" id="{4608A6FD-6515-493F-B7C7-CD87B9101A5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18092" y="2105636"/>
            <a:ext cx="4128675" cy="24622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/>
              <a:t>This </a:t>
            </a:r>
            <a:r>
              <a:rPr lang="de-DE" sz="1400" dirty="0" err="1"/>
              <a:t>is</a:t>
            </a:r>
            <a:r>
              <a:rPr lang="de-DE" sz="1400" dirty="0"/>
              <a:t> a sample </a:t>
            </a:r>
            <a:r>
              <a:rPr lang="de-DE" sz="1400" dirty="0" err="1"/>
              <a:t>text</a:t>
            </a:r>
            <a:r>
              <a:rPr lang="de-DE" sz="1400" dirty="0"/>
              <a:t>.</a:t>
            </a:r>
          </a:p>
        </p:txBody>
      </p:sp>
      <p:sp>
        <p:nvSpPr>
          <p:cNvPr id="24" name="Textplatzhalter 13">
            <a:extLst>
              <a:ext uri="{FF2B5EF4-FFF2-40B4-BE49-F238E27FC236}">
                <a16:creationId xmlns:a16="http://schemas.microsoft.com/office/drawing/2014/main" id="{C3311010-D80E-4686-8B2D-59982AED365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930331" y="2458935"/>
            <a:ext cx="736787" cy="246221"/>
          </a:xfrm>
          <a:prstGeom prst="rect">
            <a:avLst/>
          </a:prstGeom>
          <a:noFill/>
        </p:spPr>
        <p:txBody>
          <a:bodyPr wrap="none" lIns="72000" tIns="0" rIns="72000" bIns="0" anchor="ctr">
            <a:sp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rgbClr val="3DB60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/>
            </a:lvl3pPr>
          </a:lstStyle>
          <a:p>
            <a:pPr lvl="0"/>
            <a:r>
              <a:rPr lang="en-US" noProof="0" dirty="0"/>
              <a:t>Topic 4</a:t>
            </a:r>
          </a:p>
        </p:txBody>
      </p:sp>
      <p:sp>
        <p:nvSpPr>
          <p:cNvPr id="25" name="Textplatzhalter 27">
            <a:extLst>
              <a:ext uri="{FF2B5EF4-FFF2-40B4-BE49-F238E27FC236}">
                <a16:creationId xmlns:a16="http://schemas.microsoft.com/office/drawing/2014/main" id="{FB0C24CE-FA2B-4AF9-AB09-D4D787BFEE6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930331" y="2720747"/>
            <a:ext cx="4128675" cy="24622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/>
              <a:t>This </a:t>
            </a:r>
            <a:r>
              <a:rPr lang="de-DE" sz="1400" dirty="0" err="1"/>
              <a:t>is</a:t>
            </a:r>
            <a:r>
              <a:rPr lang="de-DE" sz="1400" dirty="0"/>
              <a:t> a sample </a:t>
            </a:r>
            <a:r>
              <a:rPr lang="de-DE" sz="1400" dirty="0" err="1"/>
              <a:t>text</a:t>
            </a:r>
            <a:r>
              <a:rPr lang="de-DE" sz="1400" dirty="0"/>
              <a:t>.</a:t>
            </a:r>
          </a:p>
        </p:txBody>
      </p:sp>
      <p:sp>
        <p:nvSpPr>
          <p:cNvPr id="26" name="Textplatzhalter 4">
            <a:extLst>
              <a:ext uri="{FF2B5EF4-FFF2-40B4-BE49-F238E27FC236}">
                <a16:creationId xmlns:a16="http://schemas.microsoft.com/office/drawing/2014/main" id="{2CB419D2-39B0-417C-9161-0506B5D8942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 rot="10800000" flipV="1">
            <a:off x="1021411" y="3056383"/>
            <a:ext cx="280800" cy="282033"/>
          </a:xfrm>
          <a:prstGeom prst="rect">
            <a:avLst/>
          </a:prstGeom>
          <a:solidFill>
            <a:srgbClr val="3DB60F"/>
          </a:solidFill>
        </p:spPr>
        <p:txBody>
          <a:bodyPr lIns="0" rIns="0"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27" name="Textplatzhalter 4">
            <a:extLst>
              <a:ext uri="{FF2B5EF4-FFF2-40B4-BE49-F238E27FC236}">
                <a16:creationId xmlns:a16="http://schemas.microsoft.com/office/drawing/2014/main" id="{F4F8208F-856D-4348-ADCA-AFDC7D345485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 rot="10800000" flipV="1">
            <a:off x="1023405" y="3672717"/>
            <a:ext cx="280800" cy="282033"/>
          </a:xfrm>
          <a:prstGeom prst="rect">
            <a:avLst/>
          </a:prstGeom>
          <a:solidFill>
            <a:srgbClr val="3DB60F"/>
          </a:solidFill>
        </p:spPr>
        <p:txBody>
          <a:bodyPr lIns="0" rIns="0"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32" name="Textplatzhalter 4">
            <a:extLst>
              <a:ext uri="{FF2B5EF4-FFF2-40B4-BE49-F238E27FC236}">
                <a16:creationId xmlns:a16="http://schemas.microsoft.com/office/drawing/2014/main" id="{67794DD9-75D3-49C5-9A17-EE16FB5B605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 rot="10800000" flipV="1">
            <a:off x="1010705" y="4280431"/>
            <a:ext cx="280800" cy="282033"/>
          </a:xfrm>
          <a:prstGeom prst="rect">
            <a:avLst/>
          </a:prstGeom>
          <a:solidFill>
            <a:srgbClr val="3DB60F"/>
          </a:solidFill>
        </p:spPr>
        <p:txBody>
          <a:bodyPr lIns="0" rIns="0"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33" name="Textplatzhalter 13">
            <a:extLst>
              <a:ext uri="{FF2B5EF4-FFF2-40B4-BE49-F238E27FC236}">
                <a16:creationId xmlns:a16="http://schemas.microsoft.com/office/drawing/2014/main" id="{12C405BF-2670-4842-BB34-096ACC49C14E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935233" y="3068530"/>
            <a:ext cx="736787" cy="246221"/>
          </a:xfrm>
          <a:prstGeom prst="rect">
            <a:avLst/>
          </a:prstGeom>
          <a:noFill/>
        </p:spPr>
        <p:txBody>
          <a:bodyPr wrap="none" lIns="72000" tIns="0" rIns="72000" bIns="0" anchor="ctr">
            <a:sp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rgbClr val="3DB60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/>
            </a:lvl3pPr>
          </a:lstStyle>
          <a:p>
            <a:pPr lvl="0"/>
            <a:r>
              <a:rPr lang="en-US" noProof="0" dirty="0"/>
              <a:t>Topic 5</a:t>
            </a:r>
          </a:p>
        </p:txBody>
      </p:sp>
      <p:sp>
        <p:nvSpPr>
          <p:cNvPr id="34" name="Textplatzhalter 4">
            <a:extLst>
              <a:ext uri="{FF2B5EF4-FFF2-40B4-BE49-F238E27FC236}">
                <a16:creationId xmlns:a16="http://schemas.microsoft.com/office/drawing/2014/main" id="{44A91177-F8AE-4E5D-B6B1-376A0211C52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 rot="10800000" flipV="1">
            <a:off x="1010243" y="4886491"/>
            <a:ext cx="280800" cy="282033"/>
          </a:xfrm>
          <a:prstGeom prst="rect">
            <a:avLst/>
          </a:prstGeom>
          <a:solidFill>
            <a:srgbClr val="3DB60F"/>
          </a:solidFill>
        </p:spPr>
        <p:txBody>
          <a:bodyPr lIns="0" rIns="0"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35" name="Textplatzhalter 27">
            <a:extLst>
              <a:ext uri="{FF2B5EF4-FFF2-40B4-BE49-F238E27FC236}">
                <a16:creationId xmlns:a16="http://schemas.microsoft.com/office/drawing/2014/main" id="{706D7EAA-8D10-4382-B359-F9BD6BD0EE42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935232" y="3330342"/>
            <a:ext cx="4128675" cy="24622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/>
              <a:t>This </a:t>
            </a:r>
            <a:r>
              <a:rPr lang="de-DE" sz="1400" dirty="0" err="1"/>
              <a:t>is</a:t>
            </a:r>
            <a:r>
              <a:rPr lang="de-DE" sz="1400" dirty="0"/>
              <a:t> a sample </a:t>
            </a:r>
            <a:r>
              <a:rPr lang="de-DE" sz="1400" dirty="0" err="1"/>
              <a:t>text</a:t>
            </a:r>
            <a:r>
              <a:rPr lang="de-DE" sz="1400" dirty="0"/>
              <a:t>.</a:t>
            </a:r>
          </a:p>
        </p:txBody>
      </p:sp>
      <p:sp>
        <p:nvSpPr>
          <p:cNvPr id="36" name="Textplatzhalter 13">
            <a:extLst>
              <a:ext uri="{FF2B5EF4-FFF2-40B4-BE49-F238E27FC236}">
                <a16:creationId xmlns:a16="http://schemas.microsoft.com/office/drawing/2014/main" id="{F577004C-4639-41BB-80E0-ABC44507129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932782" y="3683641"/>
            <a:ext cx="736787" cy="246221"/>
          </a:xfrm>
          <a:prstGeom prst="rect">
            <a:avLst/>
          </a:prstGeom>
          <a:noFill/>
        </p:spPr>
        <p:txBody>
          <a:bodyPr wrap="none" lIns="72000" tIns="0" rIns="72000" bIns="0" anchor="ctr">
            <a:sp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rgbClr val="3DB60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/>
            </a:lvl3pPr>
          </a:lstStyle>
          <a:p>
            <a:pPr lvl="0"/>
            <a:r>
              <a:rPr lang="en-US" noProof="0" dirty="0"/>
              <a:t>Topic 6</a:t>
            </a:r>
          </a:p>
        </p:txBody>
      </p:sp>
      <p:sp>
        <p:nvSpPr>
          <p:cNvPr id="37" name="Textplatzhalter 27">
            <a:extLst>
              <a:ext uri="{FF2B5EF4-FFF2-40B4-BE49-F238E27FC236}">
                <a16:creationId xmlns:a16="http://schemas.microsoft.com/office/drawing/2014/main" id="{A2C53F88-D930-45CE-900A-44033FA802F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932781" y="3934435"/>
            <a:ext cx="4128675" cy="24622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/>
              <a:t>This </a:t>
            </a:r>
            <a:r>
              <a:rPr lang="de-DE" sz="1400" dirty="0" err="1"/>
              <a:t>is</a:t>
            </a:r>
            <a:r>
              <a:rPr lang="de-DE" sz="1400" dirty="0"/>
              <a:t> a sample </a:t>
            </a:r>
            <a:r>
              <a:rPr lang="de-DE" sz="1400" dirty="0" err="1"/>
              <a:t>text</a:t>
            </a:r>
            <a:r>
              <a:rPr lang="de-DE" sz="1400" dirty="0"/>
              <a:t>.</a:t>
            </a:r>
          </a:p>
        </p:txBody>
      </p:sp>
      <p:sp>
        <p:nvSpPr>
          <p:cNvPr id="38" name="Textplatzhalter 13">
            <a:extLst>
              <a:ext uri="{FF2B5EF4-FFF2-40B4-BE49-F238E27FC236}">
                <a16:creationId xmlns:a16="http://schemas.microsoft.com/office/drawing/2014/main" id="{2D74B9DC-A815-431B-B432-C1D89C6D4D71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930331" y="4287736"/>
            <a:ext cx="736787" cy="246221"/>
          </a:xfrm>
          <a:prstGeom prst="rect">
            <a:avLst/>
          </a:prstGeom>
          <a:noFill/>
        </p:spPr>
        <p:txBody>
          <a:bodyPr wrap="none" lIns="72000" tIns="0" rIns="72000" bIns="0" anchor="ctr">
            <a:sp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rgbClr val="3DB60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/>
            </a:lvl3pPr>
          </a:lstStyle>
          <a:p>
            <a:pPr lvl="0"/>
            <a:r>
              <a:rPr lang="en-US" noProof="0" dirty="0"/>
              <a:t>Topic 7</a:t>
            </a:r>
          </a:p>
        </p:txBody>
      </p:sp>
      <p:sp>
        <p:nvSpPr>
          <p:cNvPr id="39" name="Textplatzhalter 27">
            <a:extLst>
              <a:ext uri="{FF2B5EF4-FFF2-40B4-BE49-F238E27FC236}">
                <a16:creationId xmlns:a16="http://schemas.microsoft.com/office/drawing/2014/main" id="{782C4BB8-963E-4EBB-9126-B62D90F4AE1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930331" y="4538531"/>
            <a:ext cx="4128675" cy="24622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/>
              <a:t>This </a:t>
            </a:r>
            <a:r>
              <a:rPr lang="de-DE" sz="1400" dirty="0" err="1"/>
              <a:t>is</a:t>
            </a:r>
            <a:r>
              <a:rPr lang="de-DE" sz="1400" dirty="0"/>
              <a:t> a sample </a:t>
            </a:r>
            <a:r>
              <a:rPr lang="de-DE" sz="1400" dirty="0" err="1"/>
              <a:t>text</a:t>
            </a:r>
            <a:r>
              <a:rPr lang="de-DE" sz="1400" dirty="0"/>
              <a:t>.</a:t>
            </a:r>
          </a:p>
        </p:txBody>
      </p:sp>
      <p:sp>
        <p:nvSpPr>
          <p:cNvPr id="40" name="Textplatzhalter 13">
            <a:extLst>
              <a:ext uri="{FF2B5EF4-FFF2-40B4-BE49-F238E27FC236}">
                <a16:creationId xmlns:a16="http://schemas.microsoft.com/office/drawing/2014/main" id="{730FA88F-6D85-4F9E-BF72-D8BAD1D933D1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942570" y="4891830"/>
            <a:ext cx="736787" cy="246221"/>
          </a:xfrm>
          <a:prstGeom prst="rect">
            <a:avLst/>
          </a:prstGeom>
          <a:noFill/>
        </p:spPr>
        <p:txBody>
          <a:bodyPr wrap="none" lIns="72000" tIns="0" rIns="72000" bIns="0" anchor="ctr">
            <a:sp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rgbClr val="3DB60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/>
            </a:lvl3pPr>
          </a:lstStyle>
          <a:p>
            <a:pPr lvl="0"/>
            <a:r>
              <a:rPr lang="en-US" noProof="0" dirty="0"/>
              <a:t>Topic 8</a:t>
            </a:r>
          </a:p>
        </p:txBody>
      </p:sp>
      <p:sp>
        <p:nvSpPr>
          <p:cNvPr id="41" name="Textplatzhalter 27">
            <a:extLst>
              <a:ext uri="{FF2B5EF4-FFF2-40B4-BE49-F238E27FC236}">
                <a16:creationId xmlns:a16="http://schemas.microsoft.com/office/drawing/2014/main" id="{A278C1BF-AF25-48EE-BF83-C34AC07707F3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942569" y="5153642"/>
            <a:ext cx="4128675" cy="24622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/>
              <a:t>This </a:t>
            </a:r>
            <a:r>
              <a:rPr lang="de-DE" sz="1400" dirty="0" err="1"/>
              <a:t>is</a:t>
            </a:r>
            <a:r>
              <a:rPr lang="de-DE" sz="1400" dirty="0"/>
              <a:t> a sample </a:t>
            </a:r>
            <a:r>
              <a:rPr lang="de-DE" sz="1400" dirty="0" err="1"/>
              <a:t>text</a:t>
            </a:r>
            <a:r>
              <a:rPr lang="de-DE" sz="1400" dirty="0"/>
              <a:t>.</a:t>
            </a:r>
          </a:p>
        </p:txBody>
      </p:sp>
      <p:sp>
        <p:nvSpPr>
          <p:cNvPr id="42" name="Textplatzhalter 4">
            <a:extLst>
              <a:ext uri="{FF2B5EF4-FFF2-40B4-BE49-F238E27FC236}">
                <a16:creationId xmlns:a16="http://schemas.microsoft.com/office/drawing/2014/main" id="{C014EF2B-401B-4591-AAD4-302EF7871B3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 rot="10800000" flipV="1">
            <a:off x="1022943" y="5501465"/>
            <a:ext cx="280800" cy="282033"/>
          </a:xfrm>
          <a:prstGeom prst="rect">
            <a:avLst/>
          </a:prstGeom>
          <a:solidFill>
            <a:srgbClr val="3DB60F"/>
          </a:solidFill>
        </p:spPr>
        <p:txBody>
          <a:bodyPr lIns="0" rIns="0"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44" name="Textplatzhalter 13">
            <a:extLst>
              <a:ext uri="{FF2B5EF4-FFF2-40B4-BE49-F238E27FC236}">
                <a16:creationId xmlns:a16="http://schemas.microsoft.com/office/drawing/2014/main" id="{6A681C48-9378-43CA-A814-83FD3FE28583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942570" y="5508770"/>
            <a:ext cx="736787" cy="246221"/>
          </a:xfrm>
          <a:prstGeom prst="rect">
            <a:avLst/>
          </a:prstGeom>
          <a:noFill/>
        </p:spPr>
        <p:txBody>
          <a:bodyPr wrap="none" lIns="72000" tIns="0" rIns="72000" bIns="0" anchor="ctr">
            <a:sp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rgbClr val="3DB60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/>
            </a:lvl3pPr>
          </a:lstStyle>
          <a:p>
            <a:pPr lvl="0"/>
            <a:r>
              <a:rPr lang="en-US" noProof="0" dirty="0"/>
              <a:t>Topic 9</a:t>
            </a:r>
          </a:p>
        </p:txBody>
      </p:sp>
      <p:sp>
        <p:nvSpPr>
          <p:cNvPr id="45" name="Textplatzhalter 27">
            <a:extLst>
              <a:ext uri="{FF2B5EF4-FFF2-40B4-BE49-F238E27FC236}">
                <a16:creationId xmlns:a16="http://schemas.microsoft.com/office/drawing/2014/main" id="{7F07D72A-E66D-43C2-9715-9EE6FA7F5FE7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942569" y="5759565"/>
            <a:ext cx="4128675" cy="24622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/>
              <a:t>This </a:t>
            </a:r>
            <a:r>
              <a:rPr lang="de-DE" sz="1400" dirty="0" err="1"/>
              <a:t>is</a:t>
            </a:r>
            <a:r>
              <a:rPr lang="de-DE" sz="1400" dirty="0"/>
              <a:t> a sample </a:t>
            </a:r>
            <a:r>
              <a:rPr lang="de-DE" sz="1400" dirty="0" err="1"/>
              <a:t>text</a:t>
            </a:r>
            <a:r>
              <a:rPr lang="de-DE" sz="1400" dirty="0"/>
              <a:t>.</a:t>
            </a:r>
          </a:p>
        </p:txBody>
      </p:sp>
      <p:sp>
        <p:nvSpPr>
          <p:cNvPr id="48" name="Textplatzhalter 4">
            <a:extLst>
              <a:ext uri="{FF2B5EF4-FFF2-40B4-BE49-F238E27FC236}">
                <a16:creationId xmlns:a16="http://schemas.microsoft.com/office/drawing/2014/main" id="{5FD7F2C0-12A6-4044-AB0A-109E8F383A21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 rot="10800000" flipV="1">
            <a:off x="1022482" y="6105557"/>
            <a:ext cx="280800" cy="282033"/>
          </a:xfrm>
          <a:prstGeom prst="rect">
            <a:avLst/>
          </a:prstGeom>
          <a:solidFill>
            <a:srgbClr val="3DB60F"/>
          </a:solidFill>
        </p:spPr>
        <p:txBody>
          <a:bodyPr lIns="0" rIns="0"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49" name="Textplatzhalter 13">
            <a:extLst>
              <a:ext uri="{FF2B5EF4-FFF2-40B4-BE49-F238E27FC236}">
                <a16:creationId xmlns:a16="http://schemas.microsoft.com/office/drawing/2014/main" id="{C44E8541-4D16-4891-884D-605DEF6266A8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954809" y="6112862"/>
            <a:ext cx="840981" cy="246221"/>
          </a:xfrm>
          <a:prstGeom prst="rect">
            <a:avLst/>
          </a:prstGeom>
          <a:noFill/>
        </p:spPr>
        <p:txBody>
          <a:bodyPr wrap="none" lIns="72000" tIns="0" rIns="72000" bIns="0" anchor="ctr">
            <a:sp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rgbClr val="3DB60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/>
            </a:lvl3pPr>
          </a:lstStyle>
          <a:p>
            <a:pPr lvl="0"/>
            <a:r>
              <a:rPr lang="en-US" noProof="0" dirty="0"/>
              <a:t>Topic 10</a:t>
            </a:r>
          </a:p>
        </p:txBody>
      </p:sp>
      <p:sp>
        <p:nvSpPr>
          <p:cNvPr id="50" name="Textplatzhalter 27">
            <a:extLst>
              <a:ext uri="{FF2B5EF4-FFF2-40B4-BE49-F238E27FC236}">
                <a16:creationId xmlns:a16="http://schemas.microsoft.com/office/drawing/2014/main" id="{0D222625-0331-4620-B989-CE195096A90B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954808" y="6363657"/>
            <a:ext cx="4128675" cy="24622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/>
              <a:t>This </a:t>
            </a:r>
            <a:r>
              <a:rPr lang="de-DE" sz="1400" dirty="0" err="1"/>
              <a:t>is</a:t>
            </a:r>
            <a:r>
              <a:rPr lang="de-DE" sz="1400" dirty="0"/>
              <a:t> a sample </a:t>
            </a:r>
            <a:r>
              <a:rPr lang="de-DE" sz="1400" dirty="0" err="1"/>
              <a:t>text</a:t>
            </a:r>
            <a:r>
              <a:rPr lang="de-DE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6554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 userDrawn="1">
          <p15:clr>
            <a:srgbClr val="FBAE40"/>
          </p15:clr>
        </p15:guide>
        <p15:guide id="2" pos="301" userDrawn="1">
          <p15:clr>
            <a:srgbClr val="FBAE40"/>
          </p15:clr>
        </p15:guide>
        <p15:guide id="3" pos="7379" userDrawn="1">
          <p15:clr>
            <a:srgbClr val="FBAE40"/>
          </p15:clr>
        </p15:guide>
        <p15:guide id="5" orient="horz" pos="709" userDrawn="1">
          <p15:clr>
            <a:srgbClr val="FBAE40"/>
          </p15:clr>
        </p15:guide>
        <p15:guide id="6" orient="horz" pos="2296" userDrawn="1">
          <p15:clr>
            <a:srgbClr val="FBAE40"/>
          </p15:clr>
        </p15:guide>
        <p15:guide id="7" pos="1209" userDrawn="1">
          <p15:clr>
            <a:srgbClr val="FBAE40"/>
          </p15:clr>
        </p15:guide>
        <p15:guide id="8" pos="635" userDrawn="1">
          <p15:clr>
            <a:srgbClr val="FBAE40"/>
          </p15:clr>
        </p15:guide>
        <p15:guide id="9" orient="horz" pos="186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3663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" userDrawn="1">
          <p15:clr>
            <a:srgbClr val="FBAE40"/>
          </p15:clr>
        </p15:guide>
        <p15:guide id="2" orient="horz" pos="391" userDrawn="1">
          <p15:clr>
            <a:srgbClr val="FBAE40"/>
          </p15:clr>
        </p15:guide>
        <p15:guide id="3" orient="horz" pos="4088" userDrawn="1">
          <p15:clr>
            <a:srgbClr val="FBAE40"/>
          </p15:clr>
        </p15:guide>
        <p15:guide id="4" pos="7379" userDrawn="1">
          <p15:clr>
            <a:srgbClr val="FBAE40"/>
          </p15:clr>
        </p15:guide>
        <p15:guide id="5" pos="2660" userDrawn="1">
          <p15:clr>
            <a:srgbClr val="9FCC3B"/>
          </p15:clr>
        </p15:guide>
        <p15:guide id="6" pos="5020" userDrawn="1">
          <p15:clr>
            <a:srgbClr val="9FCC3B"/>
          </p15:clr>
        </p15:guide>
        <p15:guide id="7" pos="3840" userDrawn="1">
          <p15:clr>
            <a:srgbClr val="F26B43"/>
          </p15:clr>
        </p15:guide>
        <p15:guide id="9" orient="horz" pos="1608" userDrawn="1">
          <p15:clr>
            <a:srgbClr val="9FCC3B"/>
          </p15:clr>
        </p15:guide>
        <p15:guide id="10" orient="horz" pos="2847" userDrawn="1">
          <p15:clr>
            <a:srgbClr val="9FCC3B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3">
            <a:extLst>
              <a:ext uri="{FF2B5EF4-FFF2-40B4-BE49-F238E27FC236}">
                <a16:creationId xmlns:a16="http://schemas.microsoft.com/office/drawing/2014/main" id="{10A79790-BECB-4E25-BC90-7B5682799FC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5934" y="616097"/>
            <a:ext cx="963322" cy="405683"/>
          </a:xfrm>
          <a:prstGeom prst="rect">
            <a:avLst/>
          </a:prstGeom>
          <a:solidFill>
            <a:srgbClr val="3DB60F"/>
          </a:solidFill>
        </p:spPr>
        <p:txBody>
          <a:bodyPr wrap="none" lIns="72000" tIns="36000" rIns="72000" bIns="0" anchor="ctr">
            <a:sp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/>
            </a:lvl3pPr>
          </a:lstStyle>
          <a:p>
            <a:pPr lvl="0"/>
            <a:r>
              <a:rPr lang="en-US" noProof="0" dirty="0"/>
              <a:t>Empty</a:t>
            </a:r>
          </a:p>
        </p:txBody>
      </p:sp>
      <p:sp>
        <p:nvSpPr>
          <p:cNvPr id="8" name="Textplatzhalter 13">
            <a:extLst>
              <a:ext uri="{FF2B5EF4-FFF2-40B4-BE49-F238E27FC236}">
                <a16:creationId xmlns:a16="http://schemas.microsoft.com/office/drawing/2014/main" id="{0FF524CB-715C-4D8B-9937-45AF63A63AF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5934" y="1055244"/>
            <a:ext cx="2092349" cy="368750"/>
          </a:xfrm>
          <a:prstGeom prst="rect">
            <a:avLst/>
          </a:prstGeom>
          <a:solidFill>
            <a:srgbClr val="3DB60F"/>
          </a:solidFill>
        </p:spPr>
        <p:txBody>
          <a:bodyPr wrap="none" lIns="72000" tIns="36000" rIns="72000" bIns="0" anchor="ctr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/>
            </a:lvl3pPr>
          </a:lstStyle>
          <a:p>
            <a:pPr lvl="0"/>
            <a:r>
              <a:rPr lang="en-US" noProof="0" dirty="0"/>
              <a:t>Murrelektronik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634A19AD-6241-4CF8-B8B4-3838D1D2090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5934" y="1457459"/>
            <a:ext cx="762563" cy="405683"/>
          </a:xfrm>
          <a:prstGeom prst="rect">
            <a:avLst/>
          </a:prstGeom>
          <a:solidFill>
            <a:srgbClr val="3DB60F"/>
          </a:solidFill>
        </p:spPr>
        <p:txBody>
          <a:bodyPr wrap="none" lIns="72000" tIns="36000" rIns="72000" bIns="0" anchor="ctr">
            <a:sp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/>
            </a:lvl3pPr>
          </a:lstStyle>
          <a:p>
            <a:pPr lvl="0"/>
            <a:r>
              <a:rPr lang="en-US" noProof="0" dirty="0"/>
              <a:t>Slide</a:t>
            </a:r>
          </a:p>
        </p:txBody>
      </p:sp>
      <p:sp>
        <p:nvSpPr>
          <p:cNvPr id="5" name="Textplatzhalter 20">
            <a:extLst>
              <a:ext uri="{FF2B5EF4-FFF2-40B4-BE49-F238E27FC236}">
                <a16:creationId xmlns:a16="http://schemas.microsoft.com/office/drawing/2014/main" id="{8E6AF992-0C63-4410-AFB4-93F0A389045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5935" y="2218737"/>
            <a:ext cx="11237699" cy="51603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288000" marR="0" indent="-288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DB60F"/>
              </a:buClr>
              <a:buSzTx/>
              <a:buFont typeface="Wingdings" panose="05000000000000000000" pitchFamily="2" charset="2"/>
              <a:buChar char="§"/>
              <a:tabLst/>
              <a:defRPr sz="1400"/>
            </a:lvl1pPr>
            <a:lvl2pPr marL="576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DB60F"/>
              </a:buClr>
              <a:buSzTx/>
              <a:buFont typeface="Arial" panose="020B0604020202020204" pitchFamily="34" charset="0"/>
              <a:buChar char="•"/>
              <a:tabLst/>
              <a:defRPr sz="1400"/>
            </a:lvl2pPr>
          </a:lstStyle>
          <a:p>
            <a:pPr marL="288000" marR="0" lvl="0" indent="-288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/>
              <a:t>This is a sample text. Please replace it with your content</a:t>
            </a:r>
            <a:endParaRPr lang="de-DE" sz="1400" dirty="0"/>
          </a:p>
          <a:p>
            <a:pPr marL="685800" marR="0" lvl="1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This is a sample text. Please replace it with your content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9645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" userDrawn="1">
          <p15:clr>
            <a:srgbClr val="FBAE40"/>
          </p15:clr>
        </p15:guide>
        <p15:guide id="2" orient="horz" pos="164" userDrawn="1">
          <p15:clr>
            <a:srgbClr val="FBAE40"/>
          </p15:clr>
        </p15:guide>
        <p15:guide id="3" orient="horz" pos="391" userDrawn="1">
          <p15:clr>
            <a:srgbClr val="FBAE40"/>
          </p15:clr>
        </p15:guide>
        <p15:guide id="4" orient="horz" pos="1162" userDrawn="1">
          <p15:clr>
            <a:srgbClr val="FBAE40"/>
          </p15:clr>
        </p15:guide>
        <p15:guide id="5" orient="horz" pos="1389" userDrawn="1">
          <p15:clr>
            <a:srgbClr val="FBAE40"/>
          </p15:clr>
        </p15:guide>
        <p15:guide id="6" orient="horz" pos="4088" userDrawn="1">
          <p15:clr>
            <a:srgbClr val="FBAE40"/>
          </p15:clr>
        </p15:guide>
        <p15:guide id="7" pos="7379" userDrawn="1">
          <p15:clr>
            <a:srgbClr val="FBAE40"/>
          </p15:clr>
        </p15:guide>
        <p15:guide id="8" pos="2660" userDrawn="1">
          <p15:clr>
            <a:srgbClr val="9FCC3B"/>
          </p15:clr>
        </p15:guide>
        <p15:guide id="9" pos="5020" userDrawn="1">
          <p15:clr>
            <a:srgbClr val="9FCC3B"/>
          </p15:clr>
        </p15:guide>
        <p15:guide id="10" pos="3840" userDrawn="1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with 2-sizes-headline and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3">
            <a:extLst>
              <a:ext uri="{FF2B5EF4-FFF2-40B4-BE49-F238E27FC236}">
                <a16:creationId xmlns:a16="http://schemas.microsoft.com/office/drawing/2014/main" id="{10A79790-BECB-4E25-BC90-7B5682799FC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5933" y="633607"/>
            <a:ext cx="1140872" cy="269971"/>
          </a:xfrm>
          <a:prstGeom prst="rect">
            <a:avLst/>
          </a:prstGeom>
          <a:solidFill>
            <a:srgbClr val="3DB60F"/>
          </a:solidFill>
        </p:spPr>
        <p:txBody>
          <a:bodyPr wrap="none" lIns="72000" tIns="36000" rIns="72000" bIns="18000" anchor="ctr">
            <a:sp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/>
            </a:lvl3pPr>
          </a:lstStyle>
          <a:p>
            <a:pPr lvl="0"/>
            <a:r>
              <a:rPr lang="en-US" noProof="0" dirty="0"/>
              <a:t>Sub-Headline</a:t>
            </a:r>
          </a:p>
        </p:txBody>
      </p:sp>
      <p:sp>
        <p:nvSpPr>
          <p:cNvPr id="8" name="Textplatzhalter 13">
            <a:extLst>
              <a:ext uri="{FF2B5EF4-FFF2-40B4-BE49-F238E27FC236}">
                <a16:creationId xmlns:a16="http://schemas.microsoft.com/office/drawing/2014/main" id="{0FF524CB-715C-4D8B-9937-45AF63A63AF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5933" y="939139"/>
            <a:ext cx="1283538" cy="368750"/>
          </a:xfrm>
          <a:prstGeom prst="rect">
            <a:avLst/>
          </a:prstGeom>
          <a:solidFill>
            <a:srgbClr val="3DB60F"/>
          </a:solidFill>
        </p:spPr>
        <p:txBody>
          <a:bodyPr wrap="none" lIns="72000" tIns="36000" rIns="72000" bIns="0" anchor="ctr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/>
            </a:lvl3pPr>
          </a:lstStyle>
          <a:p>
            <a:pPr lvl="0"/>
            <a:r>
              <a:rPr lang="en-US" noProof="0" dirty="0"/>
              <a:t>Headline</a:t>
            </a:r>
          </a:p>
        </p:txBody>
      </p:sp>
      <p:sp>
        <p:nvSpPr>
          <p:cNvPr id="5" name="Textplatzhalter 20">
            <a:extLst>
              <a:ext uri="{FF2B5EF4-FFF2-40B4-BE49-F238E27FC236}">
                <a16:creationId xmlns:a16="http://schemas.microsoft.com/office/drawing/2014/main" id="{0B0B4316-8BB9-4E80-BDA9-42962307D1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5934" y="1681715"/>
            <a:ext cx="11237700" cy="1156727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288000" indent="-288000">
              <a:buClr>
                <a:srgbClr val="3DB60F"/>
              </a:buClr>
              <a:buFont typeface="Wingdings" panose="05000000000000000000" pitchFamily="2" charset="2"/>
              <a:buChar char="§"/>
              <a:defRPr lang="de-DE" sz="1400" dirty="0" smtClean="0"/>
            </a:lvl1pPr>
            <a:lvl2pPr>
              <a:buClr>
                <a:srgbClr val="3DB60F"/>
              </a:buClr>
              <a:defRPr lang="de-DE" sz="1400" dirty="0"/>
            </a:lvl2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de-DE" dirty="0"/>
              <a:t>This </a:t>
            </a:r>
            <a:r>
              <a:rPr lang="de-DE" dirty="0" err="1"/>
              <a:t>is</a:t>
            </a:r>
            <a:r>
              <a:rPr lang="de-DE" dirty="0"/>
              <a:t> a sample </a:t>
            </a:r>
            <a:r>
              <a:rPr lang="de-DE" dirty="0" err="1"/>
              <a:t>text</a:t>
            </a:r>
            <a:endParaRPr lang="de-DE" dirty="0"/>
          </a:p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own </a:t>
            </a:r>
            <a:r>
              <a:rPr lang="de-DE" dirty="0" err="1"/>
              <a:t>content</a:t>
            </a:r>
            <a:endParaRPr lang="de-DE" dirty="0"/>
          </a:p>
          <a:p>
            <a:pPr marR="0" lvl="1" indent="-28575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</a:pPr>
            <a:r>
              <a:rPr lang="de-DE" dirty="0"/>
              <a:t>This </a:t>
            </a:r>
            <a:r>
              <a:rPr lang="de-DE" dirty="0" err="1"/>
              <a:t>is</a:t>
            </a:r>
            <a:r>
              <a:rPr lang="de-DE" dirty="0"/>
              <a:t> a sample </a:t>
            </a:r>
            <a:r>
              <a:rPr lang="de-DE" dirty="0" err="1"/>
              <a:t>text</a:t>
            </a:r>
            <a:endParaRPr lang="de-DE" dirty="0"/>
          </a:p>
          <a:p>
            <a:pPr marR="0" lvl="1" indent="-28575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</a:pPr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own </a:t>
            </a:r>
            <a:r>
              <a:rPr lang="de-DE" dirty="0" err="1"/>
              <a:t>content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89720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" userDrawn="1">
          <p15:clr>
            <a:srgbClr val="FBAE40"/>
          </p15:clr>
        </p15:guide>
        <p15:guide id="2" orient="horz" pos="164" userDrawn="1">
          <p15:clr>
            <a:srgbClr val="FBAE40"/>
          </p15:clr>
        </p15:guide>
        <p15:guide id="3" orient="horz" pos="391" userDrawn="1">
          <p15:clr>
            <a:srgbClr val="FBAE40"/>
          </p15:clr>
        </p15:guide>
        <p15:guide id="4" orient="horz" pos="822" userDrawn="1">
          <p15:clr>
            <a:srgbClr val="FBAE40"/>
          </p15:clr>
        </p15:guide>
        <p15:guide id="5" orient="horz" pos="1049" userDrawn="1">
          <p15:clr>
            <a:srgbClr val="FBAE40"/>
          </p15:clr>
        </p15:guide>
        <p15:guide id="6" orient="horz" pos="4088" userDrawn="1">
          <p15:clr>
            <a:srgbClr val="FBAE40"/>
          </p15:clr>
        </p15:guide>
        <p15:guide id="7" pos="7379" userDrawn="1">
          <p15:clr>
            <a:srgbClr val="FBAE40"/>
          </p15:clr>
        </p15:guide>
        <p15:guide id="8" pos="2660" userDrawn="1">
          <p15:clr>
            <a:srgbClr val="9FCC3B"/>
          </p15:clr>
        </p15:guide>
        <p15:guide id="9" pos="5020" userDrawn="1">
          <p15:clr>
            <a:srgbClr val="9FCC3B"/>
          </p15:clr>
        </p15:guide>
        <p15:guide id="10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20">
            <a:extLst>
              <a:ext uri="{FF2B5EF4-FFF2-40B4-BE49-F238E27FC236}">
                <a16:creationId xmlns:a16="http://schemas.microsoft.com/office/drawing/2014/main" id="{927EBEBF-C3FE-440B-9C85-E9FFDD07B45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5933" y="2205038"/>
            <a:ext cx="3360000" cy="4284662"/>
          </a:xfrm>
          <a:prstGeom prst="rect">
            <a:avLst/>
          </a:prstGeom>
          <a:solidFill>
            <a:srgbClr val="D9D9D9"/>
          </a:solidFill>
        </p:spPr>
        <p:txBody>
          <a:bodyPr wrap="square" lIns="144000" tIns="144000" rIns="144000" bIns="72000">
            <a:noAutofit/>
          </a:bodyPr>
          <a:lstStyle>
            <a:lvl1pPr marL="288000" marR="0" indent="-288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DB60F"/>
              </a:buClr>
              <a:buSzTx/>
              <a:buFont typeface="Wingdings" panose="05000000000000000000" pitchFamily="2" charset="2"/>
              <a:buChar char="§"/>
              <a:tabLst/>
              <a:defRPr sz="1400"/>
            </a:lvl1pPr>
            <a:lvl2pPr marL="576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DB60F"/>
              </a:buClr>
              <a:buSzTx/>
              <a:tabLst/>
              <a:defRPr sz="1400"/>
            </a:lvl2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dirty="0"/>
              <a:t>This </a:t>
            </a:r>
            <a:r>
              <a:rPr lang="de-DE" dirty="0" err="1"/>
              <a:t>is</a:t>
            </a:r>
            <a:r>
              <a:rPr lang="de-DE" dirty="0"/>
              <a:t> a sample </a:t>
            </a:r>
            <a:r>
              <a:rPr lang="de-DE" dirty="0" err="1"/>
              <a:t>text</a:t>
            </a:r>
            <a:endParaRPr lang="de-DE" dirty="0"/>
          </a:p>
          <a:p>
            <a:pPr marL="685800" marR="0" lvl="1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content</a:t>
            </a:r>
            <a:r>
              <a:rPr lang="de-DE" dirty="0"/>
              <a:t> </a:t>
            </a:r>
          </a:p>
        </p:txBody>
      </p:sp>
      <p:sp>
        <p:nvSpPr>
          <p:cNvPr id="11" name="Textplatzhalter 20">
            <a:extLst>
              <a:ext uri="{FF2B5EF4-FFF2-40B4-BE49-F238E27FC236}">
                <a16:creationId xmlns:a16="http://schemas.microsoft.com/office/drawing/2014/main" id="{EFC42CDA-8B70-4438-AD8A-870B48DBB6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16000" y="2205038"/>
            <a:ext cx="3360000" cy="4284662"/>
          </a:xfrm>
          <a:prstGeom prst="rect">
            <a:avLst/>
          </a:prstGeom>
          <a:solidFill>
            <a:srgbClr val="3DB60F"/>
          </a:solidFill>
        </p:spPr>
        <p:txBody>
          <a:bodyPr wrap="square" lIns="144000" tIns="144000" rIns="144000" bIns="72000">
            <a:noAutofit/>
          </a:bodyPr>
          <a:lstStyle>
            <a:lvl1pPr marL="288000" marR="0" indent="-288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400" b="0">
                <a:solidFill>
                  <a:schemeClr val="bg1"/>
                </a:solidFill>
              </a:defRPr>
            </a:lvl1pPr>
            <a:lvl2pPr marL="576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2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dirty="0"/>
              <a:t>This is a sample </a:t>
            </a:r>
            <a:r>
              <a:rPr lang="de-DE" dirty="0" err="1"/>
              <a:t>text</a:t>
            </a:r>
            <a:endParaRPr lang="de-DE" dirty="0"/>
          </a:p>
          <a:p>
            <a:pPr marL="685800" marR="0" lvl="1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dirty="0"/>
              <a:t>Please </a:t>
            </a:r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content</a:t>
            </a:r>
            <a:r>
              <a:rPr lang="de-DE" dirty="0"/>
              <a:t> </a:t>
            </a:r>
          </a:p>
        </p:txBody>
      </p:sp>
      <p:sp>
        <p:nvSpPr>
          <p:cNvPr id="12" name="Textplatzhalter 20">
            <a:extLst>
              <a:ext uri="{FF2B5EF4-FFF2-40B4-BE49-F238E27FC236}">
                <a16:creationId xmlns:a16="http://schemas.microsoft.com/office/drawing/2014/main" id="{1AD4871B-554D-48C0-B1C5-2292F591C60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356067" y="2205038"/>
            <a:ext cx="3360000" cy="4284662"/>
          </a:xfrm>
          <a:prstGeom prst="rect">
            <a:avLst/>
          </a:prstGeom>
          <a:solidFill>
            <a:srgbClr val="D9D9D9"/>
          </a:solidFill>
        </p:spPr>
        <p:txBody>
          <a:bodyPr wrap="square" lIns="144000" tIns="144000" rIns="144000" bIns="72000">
            <a:noAutofit/>
          </a:bodyPr>
          <a:lstStyle>
            <a:lvl1pPr marL="288000" marR="0" indent="-288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DB60F"/>
              </a:buClr>
              <a:buSzTx/>
              <a:buFont typeface="Wingdings" panose="05000000000000000000" pitchFamily="2" charset="2"/>
              <a:buChar char="§"/>
              <a:tabLst/>
              <a:defRPr sz="1400"/>
            </a:lvl1pPr>
            <a:lvl2pPr marL="576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DB60F"/>
              </a:buClr>
              <a:buSzTx/>
              <a:tabLst/>
              <a:defRPr sz="1400"/>
            </a:lvl2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dirty="0"/>
              <a:t>This </a:t>
            </a:r>
            <a:r>
              <a:rPr lang="de-DE" dirty="0" err="1"/>
              <a:t>is</a:t>
            </a:r>
            <a:r>
              <a:rPr lang="de-DE" dirty="0"/>
              <a:t> a sample </a:t>
            </a:r>
            <a:r>
              <a:rPr lang="de-DE" dirty="0" err="1"/>
              <a:t>text</a:t>
            </a:r>
            <a:endParaRPr lang="de-DE" dirty="0"/>
          </a:p>
          <a:p>
            <a:pPr marL="685800" marR="0" lvl="1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dirty="0"/>
              <a:t>Please replace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content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CD7622C3-EEE5-4E7D-B2C3-B2929BEC11A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5934" y="616097"/>
            <a:ext cx="879325" cy="405683"/>
          </a:xfrm>
          <a:prstGeom prst="rect">
            <a:avLst/>
          </a:prstGeom>
          <a:solidFill>
            <a:srgbClr val="3DB60F"/>
          </a:solidFill>
        </p:spPr>
        <p:txBody>
          <a:bodyPr wrap="none" lIns="72000" tIns="36000" rIns="72000" bIns="0" anchor="ctr">
            <a:sp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/>
            </a:lvl3pPr>
          </a:lstStyle>
          <a:p>
            <a:pPr lvl="0"/>
            <a:r>
              <a:rPr lang="en-US" noProof="0" dirty="0"/>
              <a:t>Three</a:t>
            </a:r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361B9E91-948E-40F7-A77B-308C92569B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5933" y="1055244"/>
            <a:ext cx="1129650" cy="368750"/>
          </a:xfrm>
          <a:prstGeom prst="rect">
            <a:avLst/>
          </a:prstGeom>
          <a:solidFill>
            <a:srgbClr val="3DB60F"/>
          </a:solidFill>
        </p:spPr>
        <p:txBody>
          <a:bodyPr wrap="none" lIns="72000" tIns="36000" rIns="72000" bIns="0" anchor="ctr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/>
            </a:lvl3pPr>
          </a:lstStyle>
          <a:p>
            <a:pPr lvl="0"/>
            <a:r>
              <a:rPr lang="en-US" noProof="0" dirty="0"/>
              <a:t>Column</a:t>
            </a:r>
          </a:p>
        </p:txBody>
      </p:sp>
      <p:sp>
        <p:nvSpPr>
          <p:cNvPr id="16" name="Textplatzhalter 13">
            <a:extLst>
              <a:ext uri="{FF2B5EF4-FFF2-40B4-BE49-F238E27FC236}">
                <a16:creationId xmlns:a16="http://schemas.microsoft.com/office/drawing/2014/main" id="{56331AAF-BB9D-4DA8-91FC-A4822B984D4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5934" y="1457459"/>
            <a:ext cx="762563" cy="405683"/>
          </a:xfrm>
          <a:prstGeom prst="rect">
            <a:avLst/>
          </a:prstGeom>
          <a:solidFill>
            <a:srgbClr val="3DB60F"/>
          </a:solidFill>
        </p:spPr>
        <p:txBody>
          <a:bodyPr wrap="none" lIns="72000" tIns="36000" rIns="72000" bIns="0" anchor="ctr">
            <a:sp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/>
            </a:lvl3pPr>
          </a:lstStyle>
          <a:p>
            <a:pPr lvl="0"/>
            <a:r>
              <a:rPr lang="en-US" noProof="0"/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17212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" userDrawn="1">
          <p15:clr>
            <a:srgbClr val="FBAE40"/>
          </p15:clr>
        </p15:guide>
        <p15:guide id="2" orient="horz" pos="164" userDrawn="1">
          <p15:clr>
            <a:srgbClr val="FBAE40"/>
          </p15:clr>
        </p15:guide>
        <p15:guide id="3" orient="horz" pos="391" userDrawn="1">
          <p15:clr>
            <a:srgbClr val="FBAE40"/>
          </p15:clr>
        </p15:guide>
        <p15:guide id="4" pos="7379" userDrawn="1">
          <p15:clr>
            <a:srgbClr val="FBAE40"/>
          </p15:clr>
        </p15:guide>
        <p15:guide id="5" orient="horz" pos="1162" userDrawn="1">
          <p15:clr>
            <a:srgbClr val="FBAE40"/>
          </p15:clr>
        </p15:guide>
        <p15:guide id="6" orient="horz" pos="4088" userDrawn="1">
          <p15:clr>
            <a:srgbClr val="FBAE40"/>
          </p15:clr>
        </p15:guide>
        <p15:guide id="7" orient="horz" pos="138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81E97F84-0BD6-42B1-B3C8-3D7CC8D98B18}"/>
              </a:ext>
            </a:extLst>
          </p:cNvPr>
          <p:cNvSpPr/>
          <p:nvPr userDrawn="1"/>
        </p:nvSpPr>
        <p:spPr>
          <a:xfrm>
            <a:off x="-1" y="0"/>
            <a:ext cx="9093201" cy="2736000"/>
          </a:xfrm>
          <a:prstGeom prst="rect">
            <a:avLst/>
          </a:prstGeom>
          <a:solidFill>
            <a:srgbClr val="3DB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EF2F6AA-0016-4E0E-B38D-615E1FA6DE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501" y="1665288"/>
            <a:ext cx="1970800" cy="83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38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5722" userDrawn="1">
          <p15:clr>
            <a:srgbClr val="F26B43"/>
          </p15:clr>
        </p15:guide>
        <p15:guide id="3" pos="7673" userDrawn="1">
          <p15:clr>
            <a:srgbClr val="F26B43"/>
          </p15:clr>
        </p15:guide>
        <p15:guide id="4" pos="669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81E97F84-0BD6-42B1-B3C8-3D7CC8D98B18}"/>
              </a:ext>
            </a:extLst>
          </p:cNvPr>
          <p:cNvSpPr/>
          <p:nvPr userDrawn="1"/>
        </p:nvSpPr>
        <p:spPr>
          <a:xfrm>
            <a:off x="-1" y="0"/>
            <a:ext cx="9083675" cy="6858000"/>
          </a:xfrm>
          <a:prstGeom prst="rect">
            <a:avLst/>
          </a:prstGeom>
          <a:solidFill>
            <a:srgbClr val="3DB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D2FD27E-6F0B-45A5-B4DC-CE3DF66AEA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570" y="5712355"/>
            <a:ext cx="1970800" cy="83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25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22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669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309546AE-84FC-4F3E-92AA-5BF8F542C46E}"/>
              </a:ext>
            </a:extLst>
          </p:cNvPr>
          <p:cNvSpPr/>
          <p:nvPr userDrawn="1"/>
        </p:nvSpPr>
        <p:spPr>
          <a:xfrm>
            <a:off x="0" y="1"/>
            <a:ext cx="12192000" cy="268357"/>
          </a:xfrm>
          <a:prstGeom prst="rect">
            <a:avLst/>
          </a:prstGeom>
          <a:solidFill>
            <a:srgbClr val="3DB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5" name="Inhaltsplatzhalter 7">
            <a:extLst>
              <a:ext uri="{FF2B5EF4-FFF2-40B4-BE49-F238E27FC236}">
                <a16:creationId xmlns:a16="http://schemas.microsoft.com/office/drawing/2014/main" id="{9C4B9E9F-36F6-4CBC-AE8D-A0C82113AF56}"/>
              </a:ext>
            </a:extLst>
          </p:cNvPr>
          <p:cNvSpPr txBox="1">
            <a:spLocks/>
          </p:cNvSpPr>
          <p:nvPr userDrawn="1"/>
        </p:nvSpPr>
        <p:spPr>
          <a:xfrm>
            <a:off x="11051205" y="-1"/>
            <a:ext cx="1140795" cy="268357"/>
          </a:xfrm>
          <a:prstGeom prst="rect">
            <a:avLst/>
          </a:prstGeom>
        </p:spPr>
        <p:txBody>
          <a:bodyPr lIns="0" tIns="0" rIns="7200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Murrelektronik Thesis" panose="020B050304030206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de-DE" sz="1200" dirty="0">
                <a:solidFill>
                  <a:schemeClr val="bg1"/>
                </a:solidFill>
                <a:latin typeface="+mn-lt"/>
              </a:rPr>
              <a:t>Page </a:t>
            </a:r>
            <a:fld id="{0BCEF6A2-5422-4F43-91A7-61FE86540C68}" type="slidenum">
              <a:rPr lang="de-DE" sz="1200" smtClean="0">
                <a:solidFill>
                  <a:schemeClr val="bg1"/>
                </a:solidFill>
                <a:latin typeface="+mn-lt"/>
              </a:rPr>
              <a:pPr algn="r">
                <a:spcBef>
                  <a:spcPts val="0"/>
                </a:spcBef>
              </a:pPr>
              <a:t>‹#›</a:t>
            </a:fld>
            <a:endParaRPr lang="de-DE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3B755DF-7687-4190-B9E6-ECB90F88D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933" y="1972274"/>
            <a:ext cx="10515600" cy="1676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25420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11" r:id="rId3"/>
    <p:sldLayoutId id="2147483712" r:id="rId4"/>
    <p:sldLayoutId id="2147483749" r:id="rId5"/>
    <p:sldLayoutId id="2147483735" r:id="rId6"/>
    <p:sldLayoutId id="2147483727" r:id="rId7"/>
    <p:sldLayoutId id="2147483715" r:id="rId8"/>
    <p:sldLayoutId id="2147483746" r:id="rId9"/>
    <p:sldLayoutId id="2147483747" r:id="rId10"/>
    <p:sldLayoutId id="2147483716" r:id="rId11"/>
    <p:sldLayoutId id="2147483717" r:id="rId12"/>
    <p:sldLayoutId id="2147483718" r:id="rId13"/>
    <p:sldLayoutId id="2147483726" r:id="rId14"/>
    <p:sldLayoutId id="2147483732" r:id="rId15"/>
    <p:sldLayoutId id="214748373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100000"/>
        </a:lnSpc>
        <a:spcBef>
          <a:spcPts val="300"/>
        </a:spcBef>
        <a:buClr>
          <a:srgbClr val="3DB60F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180000" algn="l" defTabSz="914400" rtl="0" eaLnBrk="1" latinLnBrk="0" hangingPunct="1">
        <a:lnSpc>
          <a:spcPct val="100000"/>
        </a:lnSpc>
        <a:spcBef>
          <a:spcPts val="300"/>
        </a:spcBef>
        <a:buClr>
          <a:srgbClr val="3DB60F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Clr>
          <a:srgbClr val="3DB60F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300"/>
        </a:spcBef>
        <a:buClr>
          <a:srgbClr val="3DB60F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300"/>
        </a:spcBef>
        <a:buClr>
          <a:srgbClr val="3DB60F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81E97F84-0BD6-42B1-B3C8-3D7CC8D98B18}"/>
              </a:ext>
            </a:extLst>
          </p:cNvPr>
          <p:cNvSpPr/>
          <p:nvPr userDrawn="1"/>
        </p:nvSpPr>
        <p:spPr>
          <a:xfrm>
            <a:off x="-1" y="0"/>
            <a:ext cx="9083675" cy="6858000"/>
          </a:xfrm>
          <a:prstGeom prst="rect">
            <a:avLst/>
          </a:prstGeom>
          <a:solidFill>
            <a:srgbClr val="3DB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40D6DB5-43F9-4FA6-9341-E2E4DB0980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505" y="5661025"/>
            <a:ext cx="1970800" cy="83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3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22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6698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15.png"/><Relationship Id="rId4" Type="http://schemas.openxmlformats.org/officeDocument/2006/relationships/image" Target="../media/image16.pn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71B01-6183-6E9E-BB2B-2E2795880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Afbeelding 52" descr="Afbeelding met mist, Zwart-witfotografie, grijs, zwart-wit&#10;&#10;Automatisch gegenereerde beschrijving">
            <a:extLst>
              <a:ext uri="{FF2B5EF4-FFF2-40B4-BE49-F238E27FC236}">
                <a16:creationId xmlns:a16="http://schemas.microsoft.com/office/drawing/2014/main" id="{672B56CD-DE69-C69A-8F82-054C924821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50"/>
          <a:stretch/>
        </p:blipFill>
        <p:spPr>
          <a:xfrm>
            <a:off x="-3662" y="-9082"/>
            <a:ext cx="12195662" cy="6867082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915F5D7E-1817-8B25-9564-27C49CE71392}"/>
              </a:ext>
            </a:extLst>
          </p:cNvPr>
          <p:cNvSpPr/>
          <p:nvPr/>
        </p:nvSpPr>
        <p:spPr>
          <a:xfrm>
            <a:off x="2100919" y="1683420"/>
            <a:ext cx="1742537" cy="36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 err="1">
                <a:solidFill>
                  <a:schemeClr val="tx1"/>
                </a:solidFill>
              </a:rPr>
              <a:t>Unmanaged</a:t>
            </a:r>
            <a:endParaRPr lang="nl-NL" sz="900" dirty="0">
              <a:solidFill>
                <a:schemeClr val="tx1"/>
              </a:solidFill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9FAED60E-1B5E-DB40-0533-2AB27B518257}"/>
              </a:ext>
            </a:extLst>
          </p:cNvPr>
          <p:cNvSpPr/>
          <p:nvPr/>
        </p:nvSpPr>
        <p:spPr>
          <a:xfrm>
            <a:off x="2059493" y="2331745"/>
            <a:ext cx="1742538" cy="36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Choose Data Transmission Rate</a:t>
            </a:r>
            <a:endParaRPr lang="nl-NL" sz="900" dirty="0">
              <a:solidFill>
                <a:schemeClr val="tx1"/>
              </a:solidFill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BE6076E3-2028-DD17-D8A3-C6BC6DBD362A}"/>
              </a:ext>
            </a:extLst>
          </p:cNvPr>
          <p:cNvSpPr/>
          <p:nvPr/>
        </p:nvSpPr>
        <p:spPr>
          <a:xfrm>
            <a:off x="875967" y="2876993"/>
            <a:ext cx="1405844" cy="36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Fast Ethernet (100Mbit/sec)</a:t>
            </a:r>
            <a:endParaRPr lang="nl-NL" sz="900" dirty="0">
              <a:solidFill>
                <a:schemeClr val="tx1"/>
              </a:solidFill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6FE0956D-DDD5-BE29-6C70-FD7410BEF6E3}"/>
              </a:ext>
            </a:extLst>
          </p:cNvPr>
          <p:cNvSpPr/>
          <p:nvPr/>
        </p:nvSpPr>
        <p:spPr>
          <a:xfrm>
            <a:off x="3545097" y="2876993"/>
            <a:ext cx="1405844" cy="36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Gigabit Ethernet (1000Mbit/sec)</a:t>
            </a:r>
            <a:endParaRPr lang="nl-NL" sz="900" dirty="0">
              <a:solidFill>
                <a:schemeClr val="tx1"/>
              </a:solidFill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FDAB85DD-182E-68EF-E636-BA6FE4BB05AF}"/>
              </a:ext>
            </a:extLst>
          </p:cNvPr>
          <p:cNvSpPr/>
          <p:nvPr/>
        </p:nvSpPr>
        <p:spPr>
          <a:xfrm>
            <a:off x="263936" y="3449208"/>
            <a:ext cx="1220512" cy="5577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Compact design</a:t>
            </a:r>
            <a:endParaRPr lang="nl-NL" sz="900" dirty="0">
              <a:solidFill>
                <a:schemeClr val="tx1"/>
              </a:solidFill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1E5AAE6B-DF8D-E8F0-034F-83EBD06A31CA}"/>
              </a:ext>
            </a:extLst>
          </p:cNvPr>
          <p:cNvSpPr/>
          <p:nvPr/>
        </p:nvSpPr>
        <p:spPr>
          <a:xfrm>
            <a:off x="1578889" y="3427437"/>
            <a:ext cx="1220512" cy="5577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Low profile for shallow cabinet</a:t>
            </a:r>
            <a:endParaRPr lang="nl-NL" sz="900" dirty="0">
              <a:solidFill>
                <a:schemeClr val="tx1"/>
              </a:solidFill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96D91CDC-1A85-FA61-B469-3B381B9140E5}"/>
              </a:ext>
            </a:extLst>
          </p:cNvPr>
          <p:cNvSpPr/>
          <p:nvPr/>
        </p:nvSpPr>
        <p:spPr>
          <a:xfrm>
            <a:off x="263936" y="4267903"/>
            <a:ext cx="1220512" cy="6501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</a:rPr>
              <a:t>4 </a:t>
            </a:r>
            <a:r>
              <a:rPr lang="nl-NL" sz="900" dirty="0" err="1">
                <a:solidFill>
                  <a:schemeClr val="tx1"/>
                </a:solidFill>
              </a:rPr>
              <a:t>ports</a:t>
            </a:r>
            <a:r>
              <a:rPr lang="nl-NL" sz="900" dirty="0">
                <a:solidFill>
                  <a:schemeClr val="tx1"/>
                </a:solidFill>
              </a:rPr>
              <a:t> – 58810</a:t>
            </a:r>
          </a:p>
          <a:p>
            <a:pPr algn="ctr"/>
            <a:r>
              <a:rPr lang="nl-NL" sz="900" dirty="0">
                <a:solidFill>
                  <a:schemeClr val="tx1"/>
                </a:solidFill>
              </a:rPr>
              <a:t>6 </a:t>
            </a:r>
            <a:r>
              <a:rPr lang="nl-NL" sz="900" dirty="0" err="1">
                <a:solidFill>
                  <a:schemeClr val="tx1"/>
                </a:solidFill>
              </a:rPr>
              <a:t>ports</a:t>
            </a:r>
            <a:r>
              <a:rPr lang="nl-NL" sz="900" dirty="0">
                <a:solidFill>
                  <a:schemeClr val="tx1"/>
                </a:solidFill>
              </a:rPr>
              <a:t> – 58811</a:t>
            </a:r>
          </a:p>
          <a:p>
            <a:pPr algn="ctr"/>
            <a:r>
              <a:rPr lang="nl-NL" sz="900" dirty="0">
                <a:solidFill>
                  <a:schemeClr val="tx1"/>
                </a:solidFill>
              </a:rPr>
              <a:t>8 </a:t>
            </a:r>
            <a:r>
              <a:rPr lang="nl-NL" sz="900" dirty="0" err="1">
                <a:solidFill>
                  <a:schemeClr val="tx1"/>
                </a:solidFill>
              </a:rPr>
              <a:t>ports</a:t>
            </a:r>
            <a:r>
              <a:rPr lang="nl-NL" sz="900" dirty="0">
                <a:solidFill>
                  <a:schemeClr val="tx1"/>
                </a:solidFill>
              </a:rPr>
              <a:t> – 58812</a:t>
            </a:r>
          </a:p>
          <a:p>
            <a:pPr algn="ctr"/>
            <a:r>
              <a:rPr lang="nl-NL" sz="900" dirty="0">
                <a:solidFill>
                  <a:schemeClr val="tx1"/>
                </a:solidFill>
              </a:rPr>
              <a:t>16 </a:t>
            </a:r>
            <a:r>
              <a:rPr lang="nl-NL" sz="900" dirty="0" err="1">
                <a:solidFill>
                  <a:schemeClr val="tx1"/>
                </a:solidFill>
              </a:rPr>
              <a:t>ports</a:t>
            </a:r>
            <a:r>
              <a:rPr lang="nl-NL" sz="900" dirty="0">
                <a:solidFill>
                  <a:schemeClr val="tx1"/>
                </a:solidFill>
              </a:rPr>
              <a:t> – 58174*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D61A9983-A864-840B-6349-163BDCEA98DE}"/>
              </a:ext>
            </a:extLst>
          </p:cNvPr>
          <p:cNvSpPr/>
          <p:nvPr/>
        </p:nvSpPr>
        <p:spPr>
          <a:xfrm>
            <a:off x="2973892" y="3427437"/>
            <a:ext cx="1220512" cy="5577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Compact design</a:t>
            </a:r>
            <a:endParaRPr lang="nl-NL" sz="900" dirty="0">
              <a:solidFill>
                <a:schemeClr val="tx1"/>
              </a:solidFill>
            </a:endParaRP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20DB8F88-9826-A165-16F2-93D678BEC017}"/>
              </a:ext>
            </a:extLst>
          </p:cNvPr>
          <p:cNvSpPr/>
          <p:nvPr/>
        </p:nvSpPr>
        <p:spPr>
          <a:xfrm>
            <a:off x="4279232" y="3427436"/>
            <a:ext cx="1220511" cy="5577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Low profile for shallow cabinet</a:t>
            </a:r>
            <a:endParaRPr lang="nl-NL" sz="900" dirty="0">
              <a:solidFill>
                <a:schemeClr val="tx1"/>
              </a:solidFill>
            </a:endParaRP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4C9A78FC-C5A8-ED32-19D1-2C6B1BC4CA35}"/>
              </a:ext>
            </a:extLst>
          </p:cNvPr>
          <p:cNvSpPr/>
          <p:nvPr/>
        </p:nvSpPr>
        <p:spPr>
          <a:xfrm>
            <a:off x="2973892" y="4264776"/>
            <a:ext cx="1220512" cy="6501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</a:rPr>
              <a:t>4 </a:t>
            </a:r>
            <a:r>
              <a:rPr lang="nl-NL" sz="900" dirty="0" err="1">
                <a:solidFill>
                  <a:schemeClr val="tx1"/>
                </a:solidFill>
              </a:rPr>
              <a:t>ports</a:t>
            </a:r>
            <a:r>
              <a:rPr lang="nl-NL" sz="900" dirty="0">
                <a:solidFill>
                  <a:schemeClr val="tx1"/>
                </a:solidFill>
              </a:rPr>
              <a:t> – 58813</a:t>
            </a:r>
          </a:p>
          <a:p>
            <a:pPr algn="ctr"/>
            <a:r>
              <a:rPr lang="nl-NL" sz="900" dirty="0">
                <a:solidFill>
                  <a:schemeClr val="tx1"/>
                </a:solidFill>
              </a:rPr>
              <a:t>6 </a:t>
            </a:r>
            <a:r>
              <a:rPr lang="nl-NL" sz="900" dirty="0" err="1">
                <a:solidFill>
                  <a:schemeClr val="tx1"/>
                </a:solidFill>
              </a:rPr>
              <a:t>ports</a:t>
            </a:r>
            <a:r>
              <a:rPr lang="nl-NL" sz="900" dirty="0">
                <a:solidFill>
                  <a:schemeClr val="tx1"/>
                </a:solidFill>
              </a:rPr>
              <a:t> – 58814</a:t>
            </a:r>
          </a:p>
          <a:p>
            <a:pPr algn="ctr"/>
            <a:r>
              <a:rPr lang="nl-NL" sz="900" dirty="0">
                <a:solidFill>
                  <a:schemeClr val="tx1"/>
                </a:solidFill>
              </a:rPr>
              <a:t>8 </a:t>
            </a:r>
            <a:r>
              <a:rPr lang="nl-NL" sz="900" dirty="0" err="1">
                <a:solidFill>
                  <a:schemeClr val="tx1"/>
                </a:solidFill>
              </a:rPr>
              <a:t>ports</a:t>
            </a:r>
            <a:r>
              <a:rPr lang="nl-NL" sz="900" dirty="0">
                <a:solidFill>
                  <a:schemeClr val="tx1"/>
                </a:solidFill>
              </a:rPr>
              <a:t> – 58815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2B623874-410D-D54B-51E3-928418AABA8C}"/>
              </a:ext>
            </a:extLst>
          </p:cNvPr>
          <p:cNvSpPr/>
          <p:nvPr/>
        </p:nvSpPr>
        <p:spPr>
          <a:xfrm>
            <a:off x="1578889" y="4264776"/>
            <a:ext cx="1220512" cy="6501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</a:rPr>
              <a:t>5 </a:t>
            </a:r>
            <a:r>
              <a:rPr lang="nl-NL" sz="900" dirty="0" err="1">
                <a:solidFill>
                  <a:schemeClr val="tx1"/>
                </a:solidFill>
              </a:rPr>
              <a:t>ports</a:t>
            </a:r>
            <a:r>
              <a:rPr lang="nl-NL" sz="900" dirty="0">
                <a:solidFill>
                  <a:schemeClr val="tx1"/>
                </a:solidFill>
              </a:rPr>
              <a:t> – 58900</a:t>
            </a:r>
          </a:p>
          <a:p>
            <a:pPr algn="ctr"/>
            <a:r>
              <a:rPr lang="nl-NL" sz="900" dirty="0">
                <a:solidFill>
                  <a:schemeClr val="tx1"/>
                </a:solidFill>
              </a:rPr>
              <a:t>8 </a:t>
            </a:r>
            <a:r>
              <a:rPr lang="nl-NL" sz="900" dirty="0" err="1">
                <a:solidFill>
                  <a:schemeClr val="tx1"/>
                </a:solidFill>
              </a:rPr>
              <a:t>ports</a:t>
            </a:r>
            <a:r>
              <a:rPr lang="nl-NL" sz="900" dirty="0">
                <a:solidFill>
                  <a:schemeClr val="tx1"/>
                </a:solidFill>
              </a:rPr>
              <a:t> – 58902</a:t>
            </a:r>
          </a:p>
          <a:p>
            <a:pPr algn="ctr"/>
            <a:r>
              <a:rPr lang="nl-NL" sz="900" dirty="0">
                <a:solidFill>
                  <a:schemeClr val="tx1"/>
                </a:solidFill>
              </a:rPr>
              <a:t>16 </a:t>
            </a:r>
            <a:r>
              <a:rPr lang="nl-NL" sz="900" dirty="0" err="1">
                <a:solidFill>
                  <a:schemeClr val="tx1"/>
                </a:solidFill>
              </a:rPr>
              <a:t>ports</a:t>
            </a:r>
            <a:r>
              <a:rPr lang="nl-NL" sz="900" dirty="0">
                <a:solidFill>
                  <a:schemeClr val="tx1"/>
                </a:solidFill>
              </a:rPr>
              <a:t> – 58904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8BE89B8A-62A9-1590-34F0-A60F8B7C14CC}"/>
              </a:ext>
            </a:extLst>
          </p:cNvPr>
          <p:cNvSpPr/>
          <p:nvPr/>
        </p:nvSpPr>
        <p:spPr>
          <a:xfrm>
            <a:off x="4279232" y="4264776"/>
            <a:ext cx="1220512" cy="6581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</a:rPr>
              <a:t>5 </a:t>
            </a:r>
            <a:r>
              <a:rPr lang="nl-NL" sz="900" dirty="0" err="1">
                <a:solidFill>
                  <a:schemeClr val="tx1"/>
                </a:solidFill>
              </a:rPr>
              <a:t>ports</a:t>
            </a:r>
            <a:r>
              <a:rPr lang="nl-NL" sz="900" dirty="0">
                <a:solidFill>
                  <a:schemeClr val="tx1"/>
                </a:solidFill>
              </a:rPr>
              <a:t> – 58906</a:t>
            </a:r>
          </a:p>
          <a:p>
            <a:pPr algn="ctr"/>
            <a:r>
              <a:rPr lang="nl-NL" sz="900" dirty="0">
                <a:solidFill>
                  <a:schemeClr val="tx1"/>
                </a:solidFill>
              </a:rPr>
              <a:t>8 </a:t>
            </a:r>
            <a:r>
              <a:rPr lang="nl-NL" sz="900" dirty="0" err="1">
                <a:solidFill>
                  <a:schemeClr val="tx1"/>
                </a:solidFill>
              </a:rPr>
              <a:t>ports</a:t>
            </a:r>
            <a:r>
              <a:rPr lang="nl-NL" sz="900" dirty="0">
                <a:solidFill>
                  <a:schemeClr val="tx1"/>
                </a:solidFill>
              </a:rPr>
              <a:t> – 58908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9324F205-6325-1670-3F42-8C97749A1402}"/>
              </a:ext>
            </a:extLst>
          </p:cNvPr>
          <p:cNvSpPr/>
          <p:nvPr/>
        </p:nvSpPr>
        <p:spPr>
          <a:xfrm>
            <a:off x="5681930" y="1700224"/>
            <a:ext cx="1742537" cy="36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 err="1">
                <a:solidFill>
                  <a:schemeClr val="tx1"/>
                </a:solidFill>
              </a:rPr>
              <a:t>Managed</a:t>
            </a:r>
            <a:endParaRPr lang="nl-NL" sz="900" dirty="0">
              <a:solidFill>
                <a:schemeClr val="tx1"/>
              </a:solidFill>
            </a:endParaRP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88B8F3EE-DBC7-F951-51E6-DA27E0DE4830}"/>
              </a:ext>
            </a:extLst>
          </p:cNvPr>
          <p:cNvSpPr/>
          <p:nvPr/>
        </p:nvSpPr>
        <p:spPr>
          <a:xfrm>
            <a:off x="7719204" y="1700224"/>
            <a:ext cx="1742537" cy="36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900" dirty="0">
                <a:solidFill>
                  <a:schemeClr val="tx1"/>
                </a:solidFill>
              </a:rPr>
              <a:t> </a:t>
            </a:r>
            <a:r>
              <a:rPr lang="nl-NL" sz="900" dirty="0" err="1">
                <a:solidFill>
                  <a:schemeClr val="tx1"/>
                </a:solidFill>
              </a:rPr>
              <a:t>Profinet</a:t>
            </a:r>
            <a:r>
              <a:rPr lang="nl-NL" sz="900" dirty="0">
                <a:solidFill>
                  <a:schemeClr val="tx1"/>
                </a:solidFill>
              </a:rPr>
              <a:t> </a:t>
            </a:r>
            <a:r>
              <a:rPr lang="nl-NL" sz="900" dirty="0" err="1">
                <a:solidFill>
                  <a:schemeClr val="tx1"/>
                </a:solidFill>
              </a:rPr>
              <a:t>Managed</a:t>
            </a:r>
            <a:r>
              <a:rPr lang="nl-NL" sz="9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A91CF9F0-4819-DEB0-E1AF-2080030E6FA4}"/>
              </a:ext>
            </a:extLst>
          </p:cNvPr>
          <p:cNvSpPr/>
          <p:nvPr/>
        </p:nvSpPr>
        <p:spPr>
          <a:xfrm>
            <a:off x="9765102" y="1700703"/>
            <a:ext cx="1742537" cy="36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</a:rPr>
              <a:t>Power over ethernet (</a:t>
            </a:r>
            <a:r>
              <a:rPr lang="nl-NL" sz="900" dirty="0" err="1">
                <a:solidFill>
                  <a:schemeClr val="tx1"/>
                </a:solidFill>
              </a:rPr>
              <a:t>PoE</a:t>
            </a:r>
            <a:r>
              <a:rPr lang="nl-NL" sz="9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E933979C-A69E-EDD9-ABEA-75825B8DA624}"/>
              </a:ext>
            </a:extLst>
          </p:cNvPr>
          <p:cNvSpPr/>
          <p:nvPr/>
        </p:nvSpPr>
        <p:spPr>
          <a:xfrm>
            <a:off x="5681928" y="2331745"/>
            <a:ext cx="1742538" cy="36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Data Transmission Rate</a:t>
            </a:r>
            <a:endParaRPr lang="nl-NL" sz="900" dirty="0">
              <a:solidFill>
                <a:schemeClr val="tx1"/>
              </a:solidFill>
            </a:endParaRP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67536CE6-F036-3D8E-155E-4241D934F403}"/>
              </a:ext>
            </a:extLst>
          </p:cNvPr>
          <p:cNvSpPr/>
          <p:nvPr/>
        </p:nvSpPr>
        <p:spPr>
          <a:xfrm>
            <a:off x="7719203" y="2311666"/>
            <a:ext cx="1742538" cy="36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Data Transmission Rate</a:t>
            </a:r>
            <a:endParaRPr lang="nl-NL" sz="900" dirty="0">
              <a:solidFill>
                <a:schemeClr val="tx1"/>
              </a:solidFill>
            </a:endParaRP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017F06C1-32A6-208A-B783-8875FF5FFE10}"/>
              </a:ext>
            </a:extLst>
          </p:cNvPr>
          <p:cNvSpPr/>
          <p:nvPr/>
        </p:nvSpPr>
        <p:spPr>
          <a:xfrm>
            <a:off x="9765102" y="2311666"/>
            <a:ext cx="1742538" cy="36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Data Transmission Rate</a:t>
            </a:r>
            <a:endParaRPr lang="nl-NL" sz="900" dirty="0">
              <a:solidFill>
                <a:schemeClr val="tx1"/>
              </a:solidFill>
            </a:endParaRPr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D00C77FA-DAE1-AB0C-5C53-E389D22D2987}"/>
              </a:ext>
            </a:extLst>
          </p:cNvPr>
          <p:cNvSpPr/>
          <p:nvPr/>
        </p:nvSpPr>
        <p:spPr>
          <a:xfrm>
            <a:off x="5850275" y="2876993"/>
            <a:ext cx="1405844" cy="36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Gigabit Ethernet (1000Mbit/sec)</a:t>
            </a:r>
            <a:endParaRPr lang="nl-NL" sz="900" dirty="0">
              <a:solidFill>
                <a:schemeClr val="tx1"/>
              </a:solidFill>
            </a:endParaRPr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BED622EE-97BD-3EEC-6216-FBE673ED666F}"/>
              </a:ext>
            </a:extLst>
          </p:cNvPr>
          <p:cNvSpPr/>
          <p:nvPr/>
        </p:nvSpPr>
        <p:spPr>
          <a:xfrm>
            <a:off x="7887549" y="2876993"/>
            <a:ext cx="1405844" cy="36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Gigabit Ethernet (1000Mbit/sec)</a:t>
            </a:r>
            <a:endParaRPr lang="nl-NL" sz="900" dirty="0">
              <a:solidFill>
                <a:schemeClr val="tx1"/>
              </a:solidFill>
            </a:endParaRPr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44879948-F6F9-B8F3-7BDC-C656E0A380E1}"/>
              </a:ext>
            </a:extLst>
          </p:cNvPr>
          <p:cNvSpPr/>
          <p:nvPr/>
        </p:nvSpPr>
        <p:spPr>
          <a:xfrm>
            <a:off x="9933447" y="2876993"/>
            <a:ext cx="1405844" cy="36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Gigabit Ethernet (1000Mbit/sec)</a:t>
            </a:r>
            <a:endParaRPr lang="nl-NL" sz="900" dirty="0">
              <a:solidFill>
                <a:schemeClr val="tx1"/>
              </a:solidFill>
            </a:endParaRPr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880D8550-3F8B-5F89-D8AF-7DF73CE46257}"/>
              </a:ext>
            </a:extLst>
          </p:cNvPr>
          <p:cNvSpPr/>
          <p:nvPr/>
        </p:nvSpPr>
        <p:spPr>
          <a:xfrm>
            <a:off x="7961120" y="4256783"/>
            <a:ext cx="1220512" cy="6581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</a:rPr>
              <a:t>4 </a:t>
            </a:r>
            <a:r>
              <a:rPr lang="nl-NL" sz="900" dirty="0" err="1">
                <a:solidFill>
                  <a:schemeClr val="tx1"/>
                </a:solidFill>
              </a:rPr>
              <a:t>ports</a:t>
            </a:r>
            <a:r>
              <a:rPr lang="nl-NL" sz="900" dirty="0">
                <a:solidFill>
                  <a:schemeClr val="tx1"/>
                </a:solidFill>
              </a:rPr>
              <a:t> – 58821</a:t>
            </a:r>
          </a:p>
          <a:p>
            <a:pPr algn="ctr"/>
            <a:r>
              <a:rPr lang="nl-NL" sz="900" dirty="0">
                <a:solidFill>
                  <a:schemeClr val="tx1"/>
                </a:solidFill>
              </a:rPr>
              <a:t>6 </a:t>
            </a:r>
            <a:r>
              <a:rPr lang="nl-NL" sz="900" dirty="0" err="1">
                <a:solidFill>
                  <a:schemeClr val="tx1"/>
                </a:solidFill>
              </a:rPr>
              <a:t>ports</a:t>
            </a:r>
            <a:r>
              <a:rPr lang="nl-NL" sz="900" dirty="0">
                <a:solidFill>
                  <a:schemeClr val="tx1"/>
                </a:solidFill>
              </a:rPr>
              <a:t> – 58823</a:t>
            </a:r>
          </a:p>
          <a:p>
            <a:pPr algn="ctr"/>
            <a:r>
              <a:rPr lang="nl-NL" sz="900" dirty="0">
                <a:solidFill>
                  <a:schemeClr val="tx1"/>
                </a:solidFill>
              </a:rPr>
              <a:t>8 </a:t>
            </a:r>
            <a:r>
              <a:rPr lang="nl-NL" sz="900" dirty="0" err="1">
                <a:solidFill>
                  <a:schemeClr val="tx1"/>
                </a:solidFill>
              </a:rPr>
              <a:t>ports</a:t>
            </a:r>
            <a:r>
              <a:rPr lang="nl-NL" sz="900" dirty="0">
                <a:solidFill>
                  <a:schemeClr val="tx1"/>
                </a:solidFill>
              </a:rPr>
              <a:t> – 58825</a:t>
            </a:r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7D7117C7-80E3-B295-3176-EE5DDFA5989D}"/>
              </a:ext>
            </a:extLst>
          </p:cNvPr>
          <p:cNvSpPr/>
          <p:nvPr/>
        </p:nvSpPr>
        <p:spPr>
          <a:xfrm>
            <a:off x="5959018" y="4256783"/>
            <a:ext cx="1220512" cy="6581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</a:rPr>
              <a:t>4 </a:t>
            </a:r>
            <a:r>
              <a:rPr lang="nl-NL" sz="900" dirty="0" err="1">
                <a:solidFill>
                  <a:schemeClr val="tx1"/>
                </a:solidFill>
              </a:rPr>
              <a:t>ports</a:t>
            </a:r>
            <a:r>
              <a:rPr lang="nl-NL" sz="900" dirty="0">
                <a:solidFill>
                  <a:schemeClr val="tx1"/>
                </a:solidFill>
              </a:rPr>
              <a:t> – 58820</a:t>
            </a:r>
          </a:p>
          <a:p>
            <a:pPr algn="ctr"/>
            <a:r>
              <a:rPr lang="nl-NL" sz="900" dirty="0">
                <a:solidFill>
                  <a:schemeClr val="tx1"/>
                </a:solidFill>
              </a:rPr>
              <a:t>6 </a:t>
            </a:r>
            <a:r>
              <a:rPr lang="nl-NL" sz="900" dirty="0" err="1">
                <a:solidFill>
                  <a:schemeClr val="tx1"/>
                </a:solidFill>
              </a:rPr>
              <a:t>ports</a:t>
            </a:r>
            <a:r>
              <a:rPr lang="nl-NL" sz="900" dirty="0">
                <a:solidFill>
                  <a:schemeClr val="tx1"/>
                </a:solidFill>
              </a:rPr>
              <a:t> – 58822</a:t>
            </a:r>
          </a:p>
          <a:p>
            <a:pPr algn="ctr"/>
            <a:r>
              <a:rPr lang="nl-NL" sz="900" dirty="0">
                <a:solidFill>
                  <a:schemeClr val="tx1"/>
                </a:solidFill>
              </a:rPr>
              <a:t>8 </a:t>
            </a:r>
            <a:r>
              <a:rPr lang="nl-NL" sz="900" dirty="0" err="1">
                <a:solidFill>
                  <a:schemeClr val="tx1"/>
                </a:solidFill>
              </a:rPr>
              <a:t>ports</a:t>
            </a:r>
            <a:r>
              <a:rPr lang="nl-NL" sz="900" dirty="0">
                <a:solidFill>
                  <a:schemeClr val="tx1"/>
                </a:solidFill>
              </a:rPr>
              <a:t> – 58824</a:t>
            </a: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11916384-10AA-371F-248A-32794909ED22}"/>
              </a:ext>
            </a:extLst>
          </p:cNvPr>
          <p:cNvSpPr/>
          <p:nvPr/>
        </p:nvSpPr>
        <p:spPr>
          <a:xfrm>
            <a:off x="9356123" y="3427437"/>
            <a:ext cx="1220512" cy="5577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Power supply 12/24VDC</a:t>
            </a:r>
            <a:endParaRPr lang="nl-NL" sz="900" dirty="0">
              <a:solidFill>
                <a:schemeClr val="tx1"/>
              </a:solidFill>
            </a:endParaRPr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E1E0BCFC-1310-E516-B6EA-8ED803979238}"/>
              </a:ext>
            </a:extLst>
          </p:cNvPr>
          <p:cNvSpPr/>
          <p:nvPr/>
        </p:nvSpPr>
        <p:spPr>
          <a:xfrm>
            <a:off x="10707553" y="3427436"/>
            <a:ext cx="1220511" cy="5577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Power supply 48/52VDC</a:t>
            </a:r>
            <a:endParaRPr lang="nl-NL" sz="900" dirty="0">
              <a:solidFill>
                <a:schemeClr val="tx1"/>
              </a:solidFill>
            </a:endParaRPr>
          </a:p>
        </p:txBody>
      </p:sp>
      <p:pic>
        <p:nvPicPr>
          <p:cNvPr id="1026" name="Picture 2" descr="Xelity 4TX Unmanaged Switch 4 Port 100Mbit  58810">
            <a:extLst>
              <a:ext uri="{FF2B5EF4-FFF2-40B4-BE49-F238E27FC236}">
                <a16:creationId xmlns:a16="http://schemas.microsoft.com/office/drawing/2014/main" id="{BC88205D-21C9-EB2E-77E9-7F00E4586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40" y="4996723"/>
            <a:ext cx="354426" cy="82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Xelity 8TX Unmanaged Switch 8 Port 100Mbit ">
            <a:extLst>
              <a:ext uri="{FF2B5EF4-FFF2-40B4-BE49-F238E27FC236}">
                <a16:creationId xmlns:a16="http://schemas.microsoft.com/office/drawing/2014/main" id="{B35CF9B8-E5FD-2D37-C3CC-8B6A47638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38" y="5006020"/>
            <a:ext cx="444034" cy="84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REE 16 TX Metall 2GE 14 FE - Unmanaged Gigabit Switch - 16 Ports/  58174">
            <a:extLst>
              <a:ext uri="{FF2B5EF4-FFF2-40B4-BE49-F238E27FC236}">
                <a16:creationId xmlns:a16="http://schemas.microsoft.com/office/drawing/2014/main" id="{5778C542-42E2-7F23-AECC-EC16D9C58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11" y="4996724"/>
            <a:ext cx="476732" cy="84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Xenterra 5TX unmanaged Switch 5 Port 100Mbit  58900">
            <a:extLst>
              <a:ext uri="{FF2B5EF4-FFF2-40B4-BE49-F238E27FC236}">
                <a16:creationId xmlns:a16="http://schemas.microsoft.com/office/drawing/2014/main" id="{5A04F662-BCDA-0EBF-39C6-1BD3E980B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668" y="5029583"/>
            <a:ext cx="447073" cy="78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Xenterra 16TX unmanaged Switch 16 Port 100Mbit  58904">
            <a:extLst>
              <a:ext uri="{FF2B5EF4-FFF2-40B4-BE49-F238E27FC236}">
                <a16:creationId xmlns:a16="http://schemas.microsoft.com/office/drawing/2014/main" id="{3DF42C66-5A78-77AE-C76F-98CEB73EF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477" y="5041287"/>
            <a:ext cx="750745" cy="78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Xelity 4TX Unmanaged Switch 4 Port 100Mbit  58810">
            <a:extLst>
              <a:ext uri="{FF2B5EF4-FFF2-40B4-BE49-F238E27FC236}">
                <a16:creationId xmlns:a16="http://schemas.microsoft.com/office/drawing/2014/main" id="{68AB5340-2A0E-5E62-AA99-DC78D96AF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440" y="5023125"/>
            <a:ext cx="350923" cy="81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Xelity 8TX Unmanaged Switch 8 Port 100Mbit ">
            <a:extLst>
              <a:ext uri="{FF2B5EF4-FFF2-40B4-BE49-F238E27FC236}">
                <a16:creationId xmlns:a16="http://schemas.microsoft.com/office/drawing/2014/main" id="{1E73D350-75C4-30BB-CF2C-C2FAF289B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419" y="5032421"/>
            <a:ext cx="444034" cy="84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 descr="Xenterra 5TX unmanaged Switch 5 Port 100Mbit  58900">
            <a:extLst>
              <a:ext uri="{FF2B5EF4-FFF2-40B4-BE49-F238E27FC236}">
                <a16:creationId xmlns:a16="http://schemas.microsoft.com/office/drawing/2014/main" id="{AB51FCEB-2AD9-3B16-22FA-B905CACE9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525" y="5047879"/>
            <a:ext cx="447073" cy="78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Xenterra 8TX unmanaged Switch 8 Port 1000Mbit  58908">
            <a:extLst>
              <a:ext uri="{FF2B5EF4-FFF2-40B4-BE49-F238E27FC236}">
                <a16:creationId xmlns:a16="http://schemas.microsoft.com/office/drawing/2014/main" id="{14847DED-C7EA-36B7-AD2D-5A8242831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598" y="5006020"/>
            <a:ext cx="558480" cy="83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Xelity 4TX managed switch 4 port 1000Mbit IP20  58820">
            <a:extLst>
              <a:ext uri="{FF2B5EF4-FFF2-40B4-BE49-F238E27FC236}">
                <a16:creationId xmlns:a16="http://schemas.microsoft.com/office/drawing/2014/main" id="{12E1DD92-FA4B-BFCC-BCC4-C62F2FD4D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332" y="5012022"/>
            <a:ext cx="346989" cy="84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Xelity 8TX managed switch 8 port 1000Mbit  IP20  58824">
            <a:extLst>
              <a:ext uri="{FF2B5EF4-FFF2-40B4-BE49-F238E27FC236}">
                <a16:creationId xmlns:a16="http://schemas.microsoft.com/office/drawing/2014/main" id="{2E6DB922-E8F6-55D6-7EA8-7ADE13797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89" y="5014955"/>
            <a:ext cx="488802" cy="84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6" descr="Xelity 4TX managed switch 4 port 1000Mbit IP20  58820">
            <a:extLst>
              <a:ext uri="{FF2B5EF4-FFF2-40B4-BE49-F238E27FC236}">
                <a16:creationId xmlns:a16="http://schemas.microsoft.com/office/drawing/2014/main" id="{F3303881-02E2-090E-326A-53AD40F71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302" y="5009149"/>
            <a:ext cx="346989" cy="84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8" descr="Xelity 8TX managed switch 8 port 1000Mbit  IP20  58824">
            <a:extLst>
              <a:ext uri="{FF2B5EF4-FFF2-40B4-BE49-F238E27FC236}">
                <a16:creationId xmlns:a16="http://schemas.microsoft.com/office/drawing/2014/main" id="{E0895CE1-F43C-3145-52FF-249264764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359" y="5012082"/>
            <a:ext cx="488802" cy="84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6 Port unmanaged Gigabit Switch 4 PoE 1 SFP Ports IP20 metal 48V  58191">
            <a:extLst>
              <a:ext uri="{FF2B5EF4-FFF2-40B4-BE49-F238E27FC236}">
                <a16:creationId xmlns:a16="http://schemas.microsoft.com/office/drawing/2014/main" id="{6FA62833-8C81-9D81-5629-7CA5B555D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348" y="5764962"/>
            <a:ext cx="525010" cy="84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8 Port unmanaged Gigabit Switch 4 PoE Ports IP20 metal  58192">
            <a:extLst>
              <a:ext uri="{FF2B5EF4-FFF2-40B4-BE49-F238E27FC236}">
                <a16:creationId xmlns:a16="http://schemas.microsoft.com/office/drawing/2014/main" id="{83BCD726-7647-E84B-CF83-B97774DBA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114" y="5764962"/>
            <a:ext cx="494837" cy="84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kstvak 50">
            <a:extLst>
              <a:ext uri="{FF2B5EF4-FFF2-40B4-BE49-F238E27FC236}">
                <a16:creationId xmlns:a16="http://schemas.microsoft.com/office/drawing/2014/main" id="{C2FBD6E5-2C58-8AB3-525D-2259E922A457}"/>
              </a:ext>
            </a:extLst>
          </p:cNvPr>
          <p:cNvSpPr txBox="1"/>
          <p:nvPr/>
        </p:nvSpPr>
        <p:spPr>
          <a:xfrm>
            <a:off x="210864" y="5867086"/>
            <a:ext cx="9573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" dirty="0"/>
              <a:t>* 2 </a:t>
            </a:r>
            <a:r>
              <a:rPr lang="nl-NL" sz="900" dirty="0" err="1"/>
              <a:t>Gigabit</a:t>
            </a:r>
            <a:r>
              <a:rPr lang="nl-NL" sz="900" dirty="0"/>
              <a:t> </a:t>
            </a:r>
            <a:r>
              <a:rPr lang="nl-NL" sz="900" dirty="0" err="1"/>
              <a:t>ports</a:t>
            </a:r>
            <a:endParaRPr lang="nl-NL" sz="900" dirty="0"/>
          </a:p>
        </p:txBody>
      </p:sp>
      <p:cxnSp>
        <p:nvCxnSpPr>
          <p:cNvPr id="58" name="Rechte verbindingslijn 57">
            <a:extLst>
              <a:ext uri="{FF2B5EF4-FFF2-40B4-BE49-F238E27FC236}">
                <a16:creationId xmlns:a16="http://schemas.microsoft.com/office/drawing/2014/main" id="{5AF8663B-4795-B625-C3F8-51E6BFBC0048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2972188" y="2052170"/>
            <a:ext cx="1704" cy="2795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echte verbindingslijn 59">
            <a:extLst>
              <a:ext uri="{FF2B5EF4-FFF2-40B4-BE49-F238E27FC236}">
                <a16:creationId xmlns:a16="http://schemas.microsoft.com/office/drawing/2014/main" id="{ED8E7EB5-FFED-2B5A-8772-8765AFC03B3F}"/>
              </a:ext>
            </a:extLst>
          </p:cNvPr>
          <p:cNvCxnSpPr>
            <a:cxnSpLocks/>
          </p:cNvCxnSpPr>
          <p:nvPr/>
        </p:nvCxnSpPr>
        <p:spPr>
          <a:xfrm>
            <a:off x="6587619" y="2074325"/>
            <a:ext cx="0" cy="2500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Rechte verbindingslijn 1026">
            <a:extLst>
              <a:ext uri="{FF2B5EF4-FFF2-40B4-BE49-F238E27FC236}">
                <a16:creationId xmlns:a16="http://schemas.microsoft.com/office/drawing/2014/main" id="{26C12F36-D338-3BC3-5BEF-C7FBF3D2CD37}"/>
              </a:ext>
            </a:extLst>
          </p:cNvPr>
          <p:cNvCxnSpPr>
            <a:cxnSpLocks/>
          </p:cNvCxnSpPr>
          <p:nvPr/>
        </p:nvCxnSpPr>
        <p:spPr>
          <a:xfrm>
            <a:off x="8594219" y="2067975"/>
            <a:ext cx="0" cy="2500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Rechte verbindingslijn 1028">
            <a:extLst>
              <a:ext uri="{FF2B5EF4-FFF2-40B4-BE49-F238E27FC236}">
                <a16:creationId xmlns:a16="http://schemas.microsoft.com/office/drawing/2014/main" id="{50F0F571-9443-D48A-8350-B9AF8CCCAAE8}"/>
              </a:ext>
            </a:extLst>
          </p:cNvPr>
          <p:cNvCxnSpPr>
            <a:cxnSpLocks/>
          </p:cNvCxnSpPr>
          <p:nvPr/>
        </p:nvCxnSpPr>
        <p:spPr>
          <a:xfrm>
            <a:off x="10657969" y="2067975"/>
            <a:ext cx="0" cy="2500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Rechte verbindingslijn 1032">
            <a:extLst>
              <a:ext uri="{FF2B5EF4-FFF2-40B4-BE49-F238E27FC236}">
                <a16:creationId xmlns:a16="http://schemas.microsoft.com/office/drawing/2014/main" id="{CF34F875-F374-B944-9A57-0062A9339818}"/>
              </a:ext>
            </a:extLst>
          </p:cNvPr>
          <p:cNvCxnSpPr>
            <a:cxnSpLocks/>
          </p:cNvCxnSpPr>
          <p:nvPr/>
        </p:nvCxnSpPr>
        <p:spPr>
          <a:xfrm>
            <a:off x="1586937" y="2769880"/>
            <a:ext cx="0" cy="1071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Rechte verbindingslijn 1036">
            <a:extLst>
              <a:ext uri="{FF2B5EF4-FFF2-40B4-BE49-F238E27FC236}">
                <a16:creationId xmlns:a16="http://schemas.microsoft.com/office/drawing/2014/main" id="{51188796-8181-C13F-4210-03FB16DCF75F}"/>
              </a:ext>
            </a:extLst>
          </p:cNvPr>
          <p:cNvCxnSpPr>
            <a:cxnSpLocks/>
          </p:cNvCxnSpPr>
          <p:nvPr/>
        </p:nvCxnSpPr>
        <p:spPr>
          <a:xfrm>
            <a:off x="2964887" y="2700495"/>
            <a:ext cx="0" cy="6938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Rechte verbindingslijn 1040">
            <a:extLst>
              <a:ext uri="{FF2B5EF4-FFF2-40B4-BE49-F238E27FC236}">
                <a16:creationId xmlns:a16="http://schemas.microsoft.com/office/drawing/2014/main" id="{B46908DA-85CA-C8BB-98F9-0778E501BE61}"/>
              </a:ext>
            </a:extLst>
          </p:cNvPr>
          <p:cNvCxnSpPr>
            <a:cxnSpLocks/>
          </p:cNvCxnSpPr>
          <p:nvPr/>
        </p:nvCxnSpPr>
        <p:spPr>
          <a:xfrm>
            <a:off x="1584325" y="2769880"/>
            <a:ext cx="26537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Rechte verbindingslijn 1044">
            <a:extLst>
              <a:ext uri="{FF2B5EF4-FFF2-40B4-BE49-F238E27FC236}">
                <a16:creationId xmlns:a16="http://schemas.microsoft.com/office/drawing/2014/main" id="{2E31CF48-CC31-DE6B-E388-EF90090421E2}"/>
              </a:ext>
            </a:extLst>
          </p:cNvPr>
          <p:cNvCxnSpPr>
            <a:cxnSpLocks/>
          </p:cNvCxnSpPr>
          <p:nvPr/>
        </p:nvCxnSpPr>
        <p:spPr>
          <a:xfrm>
            <a:off x="4238062" y="2766705"/>
            <a:ext cx="0" cy="1071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" name="Rechte verbindingslijn 1047">
            <a:extLst>
              <a:ext uri="{FF2B5EF4-FFF2-40B4-BE49-F238E27FC236}">
                <a16:creationId xmlns:a16="http://schemas.microsoft.com/office/drawing/2014/main" id="{DE93CC40-B1E2-D236-BC9F-4B92119D508F}"/>
              </a:ext>
            </a:extLst>
          </p:cNvPr>
          <p:cNvCxnSpPr>
            <a:cxnSpLocks/>
          </p:cNvCxnSpPr>
          <p:nvPr/>
        </p:nvCxnSpPr>
        <p:spPr>
          <a:xfrm>
            <a:off x="6136712" y="1300163"/>
            <a:ext cx="0" cy="25686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Rechte verbindingslijn 1048">
            <a:extLst>
              <a:ext uri="{FF2B5EF4-FFF2-40B4-BE49-F238E27FC236}">
                <a16:creationId xmlns:a16="http://schemas.microsoft.com/office/drawing/2014/main" id="{DABEEC92-0DC9-1D2D-5072-33D11F8D2283}"/>
              </a:ext>
            </a:extLst>
          </p:cNvPr>
          <p:cNvCxnSpPr>
            <a:cxnSpLocks/>
          </p:cNvCxnSpPr>
          <p:nvPr/>
        </p:nvCxnSpPr>
        <p:spPr>
          <a:xfrm>
            <a:off x="2972187" y="1557030"/>
            <a:ext cx="768578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2" name="Rechte verbindingslijn 1051">
            <a:extLst>
              <a:ext uri="{FF2B5EF4-FFF2-40B4-BE49-F238E27FC236}">
                <a16:creationId xmlns:a16="http://schemas.microsoft.com/office/drawing/2014/main" id="{70ACF833-E59D-ACAA-79AA-D813EDB4EB38}"/>
              </a:ext>
            </a:extLst>
          </p:cNvPr>
          <p:cNvCxnSpPr>
            <a:cxnSpLocks/>
          </p:cNvCxnSpPr>
          <p:nvPr/>
        </p:nvCxnSpPr>
        <p:spPr>
          <a:xfrm>
            <a:off x="2977587" y="1553855"/>
            <a:ext cx="0" cy="1295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6" name="Rechte verbindingslijn 1055">
            <a:extLst>
              <a:ext uri="{FF2B5EF4-FFF2-40B4-BE49-F238E27FC236}">
                <a16:creationId xmlns:a16="http://schemas.microsoft.com/office/drawing/2014/main" id="{45B59C8C-4DC7-AF0B-74FC-7A642FFDF8A8}"/>
              </a:ext>
            </a:extLst>
          </p:cNvPr>
          <p:cNvCxnSpPr>
            <a:cxnSpLocks/>
          </p:cNvCxnSpPr>
          <p:nvPr/>
        </p:nvCxnSpPr>
        <p:spPr>
          <a:xfrm>
            <a:off x="6585284" y="1563380"/>
            <a:ext cx="0" cy="1295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7" name="Rechte verbindingslijn 1056">
            <a:extLst>
              <a:ext uri="{FF2B5EF4-FFF2-40B4-BE49-F238E27FC236}">
                <a16:creationId xmlns:a16="http://schemas.microsoft.com/office/drawing/2014/main" id="{9C94B446-FFB5-A54A-42C1-5F57D5DBAD87}"/>
              </a:ext>
            </a:extLst>
          </p:cNvPr>
          <p:cNvCxnSpPr>
            <a:cxnSpLocks/>
          </p:cNvCxnSpPr>
          <p:nvPr/>
        </p:nvCxnSpPr>
        <p:spPr>
          <a:xfrm>
            <a:off x="8590987" y="1563380"/>
            <a:ext cx="0" cy="1295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8" name="Rechte verbindingslijn 1057">
            <a:extLst>
              <a:ext uri="{FF2B5EF4-FFF2-40B4-BE49-F238E27FC236}">
                <a16:creationId xmlns:a16="http://schemas.microsoft.com/office/drawing/2014/main" id="{CC6CFD91-AD7B-ECAF-861D-5C5B8B797AA4}"/>
              </a:ext>
            </a:extLst>
          </p:cNvPr>
          <p:cNvCxnSpPr>
            <a:cxnSpLocks/>
          </p:cNvCxnSpPr>
          <p:nvPr/>
        </p:nvCxnSpPr>
        <p:spPr>
          <a:xfrm>
            <a:off x="10660188" y="1563380"/>
            <a:ext cx="0" cy="1295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9" name="Rechte verbindingslijn 1058">
            <a:extLst>
              <a:ext uri="{FF2B5EF4-FFF2-40B4-BE49-F238E27FC236}">
                <a16:creationId xmlns:a16="http://schemas.microsoft.com/office/drawing/2014/main" id="{529E6AAC-3449-5CB4-4094-FCBACABCD5B2}"/>
              </a:ext>
            </a:extLst>
          </p:cNvPr>
          <p:cNvCxnSpPr>
            <a:cxnSpLocks/>
          </p:cNvCxnSpPr>
          <p:nvPr/>
        </p:nvCxnSpPr>
        <p:spPr>
          <a:xfrm>
            <a:off x="6583349" y="2704231"/>
            <a:ext cx="0" cy="1632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3" name="Rechte verbindingslijn 1062">
            <a:extLst>
              <a:ext uri="{FF2B5EF4-FFF2-40B4-BE49-F238E27FC236}">
                <a16:creationId xmlns:a16="http://schemas.microsoft.com/office/drawing/2014/main" id="{3670224C-7D09-9492-EE2D-F550AB290EEF}"/>
              </a:ext>
            </a:extLst>
          </p:cNvPr>
          <p:cNvCxnSpPr>
            <a:cxnSpLocks/>
          </p:cNvCxnSpPr>
          <p:nvPr/>
        </p:nvCxnSpPr>
        <p:spPr>
          <a:xfrm>
            <a:off x="8594717" y="2683591"/>
            <a:ext cx="0" cy="1854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5" name="Rechte verbindingslijn 1064">
            <a:extLst>
              <a:ext uri="{FF2B5EF4-FFF2-40B4-BE49-F238E27FC236}">
                <a16:creationId xmlns:a16="http://schemas.microsoft.com/office/drawing/2014/main" id="{CBB798FA-B6D8-DB92-73D1-7CF935C301D6}"/>
              </a:ext>
            </a:extLst>
          </p:cNvPr>
          <p:cNvCxnSpPr>
            <a:cxnSpLocks/>
          </p:cNvCxnSpPr>
          <p:nvPr/>
        </p:nvCxnSpPr>
        <p:spPr>
          <a:xfrm>
            <a:off x="10642592" y="2686766"/>
            <a:ext cx="0" cy="1854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1" name="Rechte verbindingslijn 1070">
            <a:extLst>
              <a:ext uri="{FF2B5EF4-FFF2-40B4-BE49-F238E27FC236}">
                <a16:creationId xmlns:a16="http://schemas.microsoft.com/office/drawing/2014/main" id="{70A1E8AF-3BE7-ADEF-CCBF-1BC6B0D1264C}"/>
              </a:ext>
            </a:extLst>
          </p:cNvPr>
          <p:cNvCxnSpPr>
            <a:cxnSpLocks/>
          </p:cNvCxnSpPr>
          <p:nvPr/>
        </p:nvCxnSpPr>
        <p:spPr>
          <a:xfrm>
            <a:off x="4868641" y="3986413"/>
            <a:ext cx="0" cy="2677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2" name="Rechte verbindingslijn 1071">
            <a:extLst>
              <a:ext uri="{FF2B5EF4-FFF2-40B4-BE49-F238E27FC236}">
                <a16:creationId xmlns:a16="http://schemas.microsoft.com/office/drawing/2014/main" id="{555ADC2C-C392-E6A1-C293-F68D13A1C1E0}"/>
              </a:ext>
            </a:extLst>
          </p:cNvPr>
          <p:cNvCxnSpPr>
            <a:cxnSpLocks/>
          </p:cNvCxnSpPr>
          <p:nvPr/>
        </p:nvCxnSpPr>
        <p:spPr>
          <a:xfrm>
            <a:off x="3580433" y="3992165"/>
            <a:ext cx="0" cy="2677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3" name="Rechte verbindingslijn 1072">
            <a:extLst>
              <a:ext uri="{FF2B5EF4-FFF2-40B4-BE49-F238E27FC236}">
                <a16:creationId xmlns:a16="http://schemas.microsoft.com/office/drawing/2014/main" id="{1670ACB4-4B0E-555F-DDB4-8F76611D5825}"/>
              </a:ext>
            </a:extLst>
          </p:cNvPr>
          <p:cNvCxnSpPr>
            <a:cxnSpLocks/>
          </p:cNvCxnSpPr>
          <p:nvPr/>
        </p:nvCxnSpPr>
        <p:spPr>
          <a:xfrm>
            <a:off x="2171456" y="3997915"/>
            <a:ext cx="0" cy="2677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4" name="Rechte verbindingslijn 1073">
            <a:extLst>
              <a:ext uri="{FF2B5EF4-FFF2-40B4-BE49-F238E27FC236}">
                <a16:creationId xmlns:a16="http://schemas.microsoft.com/office/drawing/2014/main" id="{12A2AF73-20D4-F86C-41D6-BF292D253F37}"/>
              </a:ext>
            </a:extLst>
          </p:cNvPr>
          <p:cNvCxnSpPr>
            <a:cxnSpLocks/>
          </p:cNvCxnSpPr>
          <p:nvPr/>
        </p:nvCxnSpPr>
        <p:spPr>
          <a:xfrm>
            <a:off x="883252" y="3995044"/>
            <a:ext cx="0" cy="2677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6" name="Rechte verbindingslijn 1075">
            <a:extLst>
              <a:ext uri="{FF2B5EF4-FFF2-40B4-BE49-F238E27FC236}">
                <a16:creationId xmlns:a16="http://schemas.microsoft.com/office/drawing/2014/main" id="{C90F1F8A-29AB-36BC-5508-44E28AEBA9AE}"/>
              </a:ext>
            </a:extLst>
          </p:cNvPr>
          <p:cNvCxnSpPr>
            <a:cxnSpLocks/>
          </p:cNvCxnSpPr>
          <p:nvPr/>
        </p:nvCxnSpPr>
        <p:spPr>
          <a:xfrm>
            <a:off x="3568137" y="3300105"/>
            <a:ext cx="0" cy="1198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7" name="Rechte verbindingslijn 1076">
            <a:extLst>
              <a:ext uri="{FF2B5EF4-FFF2-40B4-BE49-F238E27FC236}">
                <a16:creationId xmlns:a16="http://schemas.microsoft.com/office/drawing/2014/main" id="{51964373-972F-DE5B-0984-8122F4368EA1}"/>
              </a:ext>
            </a:extLst>
          </p:cNvPr>
          <p:cNvCxnSpPr>
            <a:cxnSpLocks/>
          </p:cNvCxnSpPr>
          <p:nvPr/>
        </p:nvCxnSpPr>
        <p:spPr>
          <a:xfrm>
            <a:off x="4228537" y="3240245"/>
            <a:ext cx="0" cy="6938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8" name="Rechte verbindingslijn 1077">
            <a:extLst>
              <a:ext uri="{FF2B5EF4-FFF2-40B4-BE49-F238E27FC236}">
                <a16:creationId xmlns:a16="http://schemas.microsoft.com/office/drawing/2014/main" id="{476DC81F-01E9-AEA0-DBF6-79A12987EC97}"/>
              </a:ext>
            </a:extLst>
          </p:cNvPr>
          <p:cNvCxnSpPr>
            <a:cxnSpLocks/>
          </p:cNvCxnSpPr>
          <p:nvPr/>
        </p:nvCxnSpPr>
        <p:spPr>
          <a:xfrm>
            <a:off x="3568137" y="3303280"/>
            <a:ext cx="1320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9" name="Rechte verbindingslijn 1078">
            <a:extLst>
              <a:ext uri="{FF2B5EF4-FFF2-40B4-BE49-F238E27FC236}">
                <a16:creationId xmlns:a16="http://schemas.microsoft.com/office/drawing/2014/main" id="{8EBAC811-D997-97D0-2147-D8F0189E9C6E}"/>
              </a:ext>
            </a:extLst>
          </p:cNvPr>
          <p:cNvCxnSpPr>
            <a:cxnSpLocks/>
          </p:cNvCxnSpPr>
          <p:nvPr/>
        </p:nvCxnSpPr>
        <p:spPr>
          <a:xfrm>
            <a:off x="4885762" y="3300105"/>
            <a:ext cx="0" cy="1198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5" name="Rechte verbindingslijn 1084">
            <a:extLst>
              <a:ext uri="{FF2B5EF4-FFF2-40B4-BE49-F238E27FC236}">
                <a16:creationId xmlns:a16="http://schemas.microsoft.com/office/drawing/2014/main" id="{37D608F9-7177-5014-B92B-C0D3D4AA9998}"/>
              </a:ext>
            </a:extLst>
          </p:cNvPr>
          <p:cNvCxnSpPr>
            <a:cxnSpLocks/>
          </p:cNvCxnSpPr>
          <p:nvPr/>
        </p:nvCxnSpPr>
        <p:spPr>
          <a:xfrm>
            <a:off x="855417" y="3307725"/>
            <a:ext cx="0" cy="1198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6" name="Rechte verbindingslijn 1085">
            <a:extLst>
              <a:ext uri="{FF2B5EF4-FFF2-40B4-BE49-F238E27FC236}">
                <a16:creationId xmlns:a16="http://schemas.microsoft.com/office/drawing/2014/main" id="{D04F13C9-A3EA-AA40-5A97-67AF6DEADE55}"/>
              </a:ext>
            </a:extLst>
          </p:cNvPr>
          <p:cNvCxnSpPr>
            <a:cxnSpLocks/>
          </p:cNvCxnSpPr>
          <p:nvPr/>
        </p:nvCxnSpPr>
        <p:spPr>
          <a:xfrm>
            <a:off x="1515817" y="3247865"/>
            <a:ext cx="0" cy="6938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7" name="Rechte verbindingslijn 1086">
            <a:extLst>
              <a:ext uri="{FF2B5EF4-FFF2-40B4-BE49-F238E27FC236}">
                <a16:creationId xmlns:a16="http://schemas.microsoft.com/office/drawing/2014/main" id="{78520C6A-8305-A646-E894-FDB0C8B6503E}"/>
              </a:ext>
            </a:extLst>
          </p:cNvPr>
          <p:cNvCxnSpPr>
            <a:cxnSpLocks/>
          </p:cNvCxnSpPr>
          <p:nvPr/>
        </p:nvCxnSpPr>
        <p:spPr>
          <a:xfrm>
            <a:off x="855417" y="3310900"/>
            <a:ext cx="1320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8" name="Rechte verbindingslijn 1087">
            <a:extLst>
              <a:ext uri="{FF2B5EF4-FFF2-40B4-BE49-F238E27FC236}">
                <a16:creationId xmlns:a16="http://schemas.microsoft.com/office/drawing/2014/main" id="{987E6F63-B1FC-C69F-2554-F9E80B6D0C72}"/>
              </a:ext>
            </a:extLst>
          </p:cNvPr>
          <p:cNvCxnSpPr>
            <a:cxnSpLocks/>
          </p:cNvCxnSpPr>
          <p:nvPr/>
        </p:nvCxnSpPr>
        <p:spPr>
          <a:xfrm>
            <a:off x="2173042" y="3307725"/>
            <a:ext cx="0" cy="1198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9" name="Rechte verbindingslijn 1088">
            <a:extLst>
              <a:ext uri="{FF2B5EF4-FFF2-40B4-BE49-F238E27FC236}">
                <a16:creationId xmlns:a16="http://schemas.microsoft.com/office/drawing/2014/main" id="{1FBD06F1-1F1F-1EBD-05E6-8C411CB706BE}"/>
              </a:ext>
            </a:extLst>
          </p:cNvPr>
          <p:cNvCxnSpPr>
            <a:cxnSpLocks/>
          </p:cNvCxnSpPr>
          <p:nvPr/>
        </p:nvCxnSpPr>
        <p:spPr>
          <a:xfrm flipH="1">
            <a:off x="6576251" y="3245743"/>
            <a:ext cx="636" cy="10084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7" name="Rechte verbindingslijn 1096">
            <a:extLst>
              <a:ext uri="{FF2B5EF4-FFF2-40B4-BE49-F238E27FC236}">
                <a16:creationId xmlns:a16="http://schemas.microsoft.com/office/drawing/2014/main" id="{D01B8019-EF34-F811-D517-7EA70000EE9B}"/>
              </a:ext>
            </a:extLst>
          </p:cNvPr>
          <p:cNvCxnSpPr>
            <a:cxnSpLocks/>
          </p:cNvCxnSpPr>
          <p:nvPr/>
        </p:nvCxnSpPr>
        <p:spPr>
          <a:xfrm flipH="1">
            <a:off x="8595345" y="3251268"/>
            <a:ext cx="636" cy="10084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8" name="Rechte verbindingslijn 1097">
            <a:extLst>
              <a:ext uri="{FF2B5EF4-FFF2-40B4-BE49-F238E27FC236}">
                <a16:creationId xmlns:a16="http://schemas.microsoft.com/office/drawing/2014/main" id="{F89AC453-9358-E6FC-62A4-734C42952755}"/>
              </a:ext>
            </a:extLst>
          </p:cNvPr>
          <p:cNvCxnSpPr>
            <a:cxnSpLocks/>
          </p:cNvCxnSpPr>
          <p:nvPr/>
        </p:nvCxnSpPr>
        <p:spPr>
          <a:xfrm>
            <a:off x="9978480" y="3304860"/>
            <a:ext cx="0" cy="1198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9" name="Rechte verbindingslijn 1098">
            <a:extLst>
              <a:ext uri="{FF2B5EF4-FFF2-40B4-BE49-F238E27FC236}">
                <a16:creationId xmlns:a16="http://schemas.microsoft.com/office/drawing/2014/main" id="{2D602731-CC09-B899-EBA5-D196634F8F3D}"/>
              </a:ext>
            </a:extLst>
          </p:cNvPr>
          <p:cNvCxnSpPr>
            <a:cxnSpLocks/>
          </p:cNvCxnSpPr>
          <p:nvPr/>
        </p:nvCxnSpPr>
        <p:spPr>
          <a:xfrm>
            <a:off x="10638880" y="3245000"/>
            <a:ext cx="0" cy="6938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0" name="Rechte verbindingslijn 1099">
            <a:extLst>
              <a:ext uri="{FF2B5EF4-FFF2-40B4-BE49-F238E27FC236}">
                <a16:creationId xmlns:a16="http://schemas.microsoft.com/office/drawing/2014/main" id="{B52C316F-DE28-0007-1342-1332E690DBD3}"/>
              </a:ext>
            </a:extLst>
          </p:cNvPr>
          <p:cNvCxnSpPr>
            <a:cxnSpLocks/>
          </p:cNvCxnSpPr>
          <p:nvPr/>
        </p:nvCxnSpPr>
        <p:spPr>
          <a:xfrm>
            <a:off x="9978480" y="3308035"/>
            <a:ext cx="1320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2" name="Rechthoek 1101">
            <a:extLst>
              <a:ext uri="{FF2B5EF4-FFF2-40B4-BE49-F238E27FC236}">
                <a16:creationId xmlns:a16="http://schemas.microsoft.com/office/drawing/2014/main" id="{763553BC-D624-4D2B-BBEF-CC2C51DE7D2F}"/>
              </a:ext>
            </a:extLst>
          </p:cNvPr>
          <p:cNvSpPr/>
          <p:nvPr/>
        </p:nvSpPr>
        <p:spPr>
          <a:xfrm>
            <a:off x="9272645" y="4181877"/>
            <a:ext cx="1362169" cy="22733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101" name="Rechte verbindingslijn 1100">
            <a:extLst>
              <a:ext uri="{FF2B5EF4-FFF2-40B4-BE49-F238E27FC236}">
                <a16:creationId xmlns:a16="http://schemas.microsoft.com/office/drawing/2014/main" id="{65735054-3AAF-6CF2-2BE6-6A41E2F0C9E1}"/>
              </a:ext>
            </a:extLst>
          </p:cNvPr>
          <p:cNvCxnSpPr>
            <a:cxnSpLocks/>
          </p:cNvCxnSpPr>
          <p:nvPr/>
        </p:nvCxnSpPr>
        <p:spPr>
          <a:xfrm>
            <a:off x="11296105" y="3304860"/>
            <a:ext cx="0" cy="1198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hthoek 34">
            <a:extLst>
              <a:ext uri="{FF2B5EF4-FFF2-40B4-BE49-F238E27FC236}">
                <a16:creationId xmlns:a16="http://schemas.microsoft.com/office/drawing/2014/main" id="{E8181FDD-64FF-1C61-0B65-FB748903B389}"/>
              </a:ext>
            </a:extLst>
          </p:cNvPr>
          <p:cNvSpPr/>
          <p:nvPr/>
        </p:nvSpPr>
        <p:spPr>
          <a:xfrm>
            <a:off x="9361240" y="4996997"/>
            <a:ext cx="1220512" cy="6581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</a:rPr>
              <a:t>8 </a:t>
            </a:r>
            <a:r>
              <a:rPr lang="nl-NL" sz="900" dirty="0" err="1">
                <a:solidFill>
                  <a:schemeClr val="tx1"/>
                </a:solidFill>
              </a:rPr>
              <a:t>ports</a:t>
            </a:r>
            <a:r>
              <a:rPr lang="nl-NL" sz="900" dirty="0">
                <a:solidFill>
                  <a:schemeClr val="tx1"/>
                </a:solidFill>
              </a:rPr>
              <a:t> – 58193 </a:t>
            </a:r>
          </a:p>
          <a:p>
            <a:r>
              <a:rPr lang="nl-NL" sz="900" i="1" dirty="0">
                <a:solidFill>
                  <a:schemeClr val="tx1"/>
                </a:solidFill>
              </a:rPr>
              <a:t>      8 </a:t>
            </a:r>
            <a:r>
              <a:rPr lang="nl-NL" sz="900" i="1" dirty="0" err="1">
                <a:solidFill>
                  <a:schemeClr val="tx1"/>
                </a:solidFill>
              </a:rPr>
              <a:t>PoE</a:t>
            </a:r>
            <a:r>
              <a:rPr lang="nl-NL" sz="900" i="1" dirty="0">
                <a:solidFill>
                  <a:schemeClr val="tx1"/>
                </a:solidFill>
              </a:rPr>
              <a:t> </a:t>
            </a:r>
            <a:r>
              <a:rPr lang="nl-NL" sz="900" i="1" dirty="0" err="1">
                <a:solidFill>
                  <a:schemeClr val="tx1"/>
                </a:solidFill>
              </a:rPr>
              <a:t>ports</a:t>
            </a:r>
            <a:endParaRPr lang="nl-NL" sz="900" i="1" dirty="0">
              <a:solidFill>
                <a:schemeClr val="tx1"/>
              </a:solidFill>
            </a:endParaRPr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496D02C8-DBD8-DF63-D43D-C6500B7CC609}"/>
              </a:ext>
            </a:extLst>
          </p:cNvPr>
          <p:cNvSpPr/>
          <p:nvPr/>
        </p:nvSpPr>
        <p:spPr>
          <a:xfrm>
            <a:off x="9356123" y="4260507"/>
            <a:ext cx="1220512" cy="6581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</a:rPr>
              <a:t>8 </a:t>
            </a:r>
            <a:r>
              <a:rPr lang="nl-NL" sz="900" dirty="0" err="1">
                <a:solidFill>
                  <a:schemeClr val="tx1"/>
                </a:solidFill>
              </a:rPr>
              <a:t>ports</a:t>
            </a:r>
            <a:r>
              <a:rPr lang="nl-NL" sz="900" dirty="0">
                <a:solidFill>
                  <a:schemeClr val="tx1"/>
                </a:solidFill>
              </a:rPr>
              <a:t> – 58192 </a:t>
            </a:r>
          </a:p>
          <a:p>
            <a:r>
              <a:rPr lang="nl-NL" sz="900" i="1" dirty="0">
                <a:solidFill>
                  <a:schemeClr val="tx1"/>
                </a:solidFill>
              </a:rPr>
              <a:t>      4 </a:t>
            </a:r>
            <a:r>
              <a:rPr lang="nl-NL" sz="900" i="1" dirty="0" err="1">
                <a:solidFill>
                  <a:schemeClr val="tx1"/>
                </a:solidFill>
              </a:rPr>
              <a:t>PoE</a:t>
            </a:r>
            <a:r>
              <a:rPr lang="nl-NL" sz="900" i="1" dirty="0">
                <a:solidFill>
                  <a:schemeClr val="tx1"/>
                </a:solidFill>
              </a:rPr>
              <a:t> </a:t>
            </a:r>
            <a:r>
              <a:rPr lang="nl-NL" sz="900" i="1" dirty="0" err="1">
                <a:solidFill>
                  <a:schemeClr val="tx1"/>
                </a:solidFill>
              </a:rPr>
              <a:t>ports</a:t>
            </a:r>
            <a:endParaRPr lang="nl-NL" sz="900" i="1" dirty="0">
              <a:solidFill>
                <a:schemeClr val="tx1"/>
              </a:solidFill>
            </a:endParaRPr>
          </a:p>
          <a:p>
            <a:r>
              <a:rPr lang="nl-NL" sz="900" i="1" dirty="0">
                <a:solidFill>
                  <a:schemeClr val="tx1"/>
                </a:solidFill>
              </a:rPr>
              <a:t>      4 </a:t>
            </a:r>
            <a:r>
              <a:rPr lang="nl-NL" sz="900" i="1" dirty="0" err="1">
                <a:solidFill>
                  <a:schemeClr val="tx1"/>
                </a:solidFill>
              </a:rPr>
              <a:t>Gigabit</a:t>
            </a:r>
            <a:r>
              <a:rPr lang="nl-NL" sz="900" i="1" dirty="0">
                <a:solidFill>
                  <a:schemeClr val="tx1"/>
                </a:solidFill>
              </a:rPr>
              <a:t> </a:t>
            </a:r>
            <a:r>
              <a:rPr lang="nl-NL" sz="900" i="1" dirty="0" err="1">
                <a:solidFill>
                  <a:schemeClr val="tx1"/>
                </a:solidFill>
              </a:rPr>
              <a:t>ports</a:t>
            </a:r>
            <a:endParaRPr lang="nl-NL" sz="900" i="1" dirty="0">
              <a:solidFill>
                <a:schemeClr val="tx1"/>
              </a:solidFill>
            </a:endParaRPr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3E0076BB-EF68-29ED-9558-38ED4F444DFC}"/>
              </a:ext>
            </a:extLst>
          </p:cNvPr>
          <p:cNvSpPr/>
          <p:nvPr/>
        </p:nvSpPr>
        <p:spPr>
          <a:xfrm>
            <a:off x="9356123" y="5716438"/>
            <a:ext cx="1220512" cy="6581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</a:rPr>
              <a:t>10 </a:t>
            </a:r>
            <a:r>
              <a:rPr lang="nl-NL" sz="900" dirty="0" err="1">
                <a:solidFill>
                  <a:schemeClr val="tx1"/>
                </a:solidFill>
              </a:rPr>
              <a:t>ports</a:t>
            </a:r>
            <a:r>
              <a:rPr lang="nl-NL" sz="900" dirty="0">
                <a:solidFill>
                  <a:schemeClr val="tx1"/>
                </a:solidFill>
              </a:rPr>
              <a:t> – 58194 </a:t>
            </a:r>
          </a:p>
          <a:p>
            <a:r>
              <a:rPr lang="nl-NL" sz="900" i="1" dirty="0">
                <a:solidFill>
                  <a:schemeClr val="tx1"/>
                </a:solidFill>
              </a:rPr>
              <a:t>      4 </a:t>
            </a:r>
            <a:r>
              <a:rPr lang="nl-NL" sz="900" i="1" dirty="0" err="1">
                <a:solidFill>
                  <a:schemeClr val="tx1"/>
                </a:solidFill>
              </a:rPr>
              <a:t>PoE</a:t>
            </a:r>
            <a:r>
              <a:rPr lang="nl-NL" sz="900" i="1" dirty="0">
                <a:solidFill>
                  <a:schemeClr val="tx1"/>
                </a:solidFill>
              </a:rPr>
              <a:t> </a:t>
            </a:r>
            <a:r>
              <a:rPr lang="nl-NL" sz="900" i="1" dirty="0" err="1">
                <a:solidFill>
                  <a:schemeClr val="tx1"/>
                </a:solidFill>
              </a:rPr>
              <a:t>ports</a:t>
            </a:r>
            <a:endParaRPr lang="nl-NL" sz="900" i="1" dirty="0">
              <a:solidFill>
                <a:schemeClr val="tx1"/>
              </a:solidFill>
            </a:endParaRPr>
          </a:p>
          <a:p>
            <a:r>
              <a:rPr lang="nl-NL" sz="900" i="1" dirty="0">
                <a:solidFill>
                  <a:schemeClr val="tx1"/>
                </a:solidFill>
              </a:rPr>
              <a:t>      4 </a:t>
            </a:r>
            <a:r>
              <a:rPr lang="nl-NL" sz="900" i="1" dirty="0" err="1">
                <a:solidFill>
                  <a:schemeClr val="tx1"/>
                </a:solidFill>
              </a:rPr>
              <a:t>Gigabit</a:t>
            </a:r>
            <a:r>
              <a:rPr lang="nl-NL" sz="900" i="1" dirty="0">
                <a:solidFill>
                  <a:schemeClr val="tx1"/>
                </a:solidFill>
              </a:rPr>
              <a:t> </a:t>
            </a:r>
            <a:r>
              <a:rPr lang="nl-NL" sz="900" i="1" dirty="0" err="1">
                <a:solidFill>
                  <a:schemeClr val="tx1"/>
                </a:solidFill>
              </a:rPr>
              <a:t>ports</a:t>
            </a:r>
            <a:endParaRPr lang="nl-NL" sz="900" i="1" dirty="0">
              <a:solidFill>
                <a:schemeClr val="tx1"/>
              </a:solidFill>
            </a:endParaRPr>
          </a:p>
          <a:p>
            <a:r>
              <a:rPr lang="nl-NL" sz="900" i="1" dirty="0">
                <a:solidFill>
                  <a:schemeClr val="tx1"/>
                </a:solidFill>
              </a:rPr>
              <a:t>      2 fiber </a:t>
            </a:r>
            <a:r>
              <a:rPr lang="nl-NL" sz="900" i="1" dirty="0" err="1">
                <a:solidFill>
                  <a:schemeClr val="tx1"/>
                </a:solidFill>
              </a:rPr>
              <a:t>optic</a:t>
            </a:r>
            <a:r>
              <a:rPr lang="nl-NL" sz="900" i="1" dirty="0">
                <a:solidFill>
                  <a:schemeClr val="tx1"/>
                </a:solidFill>
              </a:rPr>
              <a:t> port</a:t>
            </a:r>
          </a:p>
        </p:txBody>
      </p:sp>
      <p:sp>
        <p:nvSpPr>
          <p:cNvPr id="1103" name="Rechthoek 1102">
            <a:extLst>
              <a:ext uri="{FF2B5EF4-FFF2-40B4-BE49-F238E27FC236}">
                <a16:creationId xmlns:a16="http://schemas.microsoft.com/office/drawing/2014/main" id="{90AE9AC1-8B53-EBA8-2DB5-3D6B0BAAB477}"/>
              </a:ext>
            </a:extLst>
          </p:cNvPr>
          <p:cNvSpPr/>
          <p:nvPr/>
        </p:nvSpPr>
        <p:spPr>
          <a:xfrm>
            <a:off x="10699216" y="4176175"/>
            <a:ext cx="1362169" cy="15402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151FB169-60E2-AEDC-91A1-4C7ED5A857E2}"/>
              </a:ext>
            </a:extLst>
          </p:cNvPr>
          <p:cNvSpPr/>
          <p:nvPr/>
        </p:nvSpPr>
        <p:spPr>
          <a:xfrm>
            <a:off x="10757610" y="4996997"/>
            <a:ext cx="1220512" cy="6581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</a:rPr>
              <a:t>6 </a:t>
            </a:r>
            <a:r>
              <a:rPr lang="nl-NL" sz="900" dirty="0" err="1">
                <a:solidFill>
                  <a:schemeClr val="tx1"/>
                </a:solidFill>
              </a:rPr>
              <a:t>ports</a:t>
            </a:r>
            <a:r>
              <a:rPr lang="nl-NL" sz="900" dirty="0">
                <a:solidFill>
                  <a:schemeClr val="tx1"/>
                </a:solidFill>
              </a:rPr>
              <a:t> – 58191 </a:t>
            </a:r>
          </a:p>
          <a:p>
            <a:r>
              <a:rPr lang="nl-NL" sz="900" i="1" dirty="0">
                <a:solidFill>
                  <a:schemeClr val="tx1"/>
                </a:solidFill>
              </a:rPr>
              <a:t>      4 </a:t>
            </a:r>
            <a:r>
              <a:rPr lang="nl-NL" sz="900" i="1" dirty="0" err="1">
                <a:solidFill>
                  <a:schemeClr val="tx1"/>
                </a:solidFill>
              </a:rPr>
              <a:t>PoE</a:t>
            </a:r>
            <a:r>
              <a:rPr lang="nl-NL" sz="900" i="1" dirty="0">
                <a:solidFill>
                  <a:schemeClr val="tx1"/>
                </a:solidFill>
              </a:rPr>
              <a:t> </a:t>
            </a:r>
            <a:r>
              <a:rPr lang="nl-NL" sz="900" i="1" dirty="0" err="1">
                <a:solidFill>
                  <a:schemeClr val="tx1"/>
                </a:solidFill>
              </a:rPr>
              <a:t>ports</a:t>
            </a:r>
            <a:endParaRPr lang="nl-NL" sz="900" i="1" dirty="0">
              <a:solidFill>
                <a:schemeClr val="tx1"/>
              </a:solidFill>
            </a:endParaRPr>
          </a:p>
          <a:p>
            <a:r>
              <a:rPr lang="nl-NL" sz="900" i="1" dirty="0">
                <a:solidFill>
                  <a:schemeClr val="tx1"/>
                </a:solidFill>
              </a:rPr>
              <a:t>      1 </a:t>
            </a:r>
            <a:r>
              <a:rPr lang="nl-NL" sz="900" i="1" dirty="0" err="1">
                <a:solidFill>
                  <a:schemeClr val="tx1"/>
                </a:solidFill>
              </a:rPr>
              <a:t>Gigabit</a:t>
            </a:r>
            <a:r>
              <a:rPr lang="nl-NL" sz="900" i="1" dirty="0">
                <a:solidFill>
                  <a:schemeClr val="tx1"/>
                </a:solidFill>
              </a:rPr>
              <a:t> port</a:t>
            </a:r>
          </a:p>
          <a:p>
            <a:r>
              <a:rPr lang="nl-NL" sz="900" i="1" dirty="0">
                <a:solidFill>
                  <a:schemeClr val="tx1"/>
                </a:solidFill>
              </a:rPr>
              <a:t>      1 fiber </a:t>
            </a:r>
            <a:r>
              <a:rPr lang="nl-NL" sz="900" i="1" dirty="0" err="1">
                <a:solidFill>
                  <a:schemeClr val="tx1"/>
                </a:solidFill>
              </a:rPr>
              <a:t>optic</a:t>
            </a:r>
            <a:r>
              <a:rPr lang="nl-NL" sz="900" i="1" dirty="0">
                <a:solidFill>
                  <a:schemeClr val="tx1"/>
                </a:solidFill>
              </a:rPr>
              <a:t> port</a:t>
            </a:r>
            <a:endParaRPr lang="nl-NL" sz="900" dirty="0">
              <a:solidFill>
                <a:schemeClr val="tx1"/>
              </a:solidFill>
            </a:endParaRPr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0657E21B-7663-367C-AEA6-84CCD72CF6CA}"/>
              </a:ext>
            </a:extLst>
          </p:cNvPr>
          <p:cNvSpPr/>
          <p:nvPr/>
        </p:nvSpPr>
        <p:spPr>
          <a:xfrm>
            <a:off x="10757610" y="4260507"/>
            <a:ext cx="1220512" cy="6581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</a:rPr>
              <a:t>5 </a:t>
            </a:r>
            <a:r>
              <a:rPr lang="nl-NL" sz="900" dirty="0" err="1">
                <a:solidFill>
                  <a:schemeClr val="tx1"/>
                </a:solidFill>
              </a:rPr>
              <a:t>ports</a:t>
            </a:r>
            <a:r>
              <a:rPr lang="nl-NL" sz="900" dirty="0">
                <a:solidFill>
                  <a:schemeClr val="tx1"/>
                </a:solidFill>
              </a:rPr>
              <a:t> – 58190 </a:t>
            </a:r>
          </a:p>
          <a:p>
            <a:r>
              <a:rPr lang="nl-NL" sz="900" i="1" dirty="0">
                <a:solidFill>
                  <a:schemeClr val="tx1"/>
                </a:solidFill>
              </a:rPr>
              <a:t>      4 </a:t>
            </a:r>
            <a:r>
              <a:rPr lang="nl-NL" sz="900" i="1" dirty="0" err="1">
                <a:solidFill>
                  <a:schemeClr val="tx1"/>
                </a:solidFill>
              </a:rPr>
              <a:t>PoE</a:t>
            </a:r>
            <a:r>
              <a:rPr lang="nl-NL" sz="900" i="1" dirty="0">
                <a:solidFill>
                  <a:schemeClr val="tx1"/>
                </a:solidFill>
              </a:rPr>
              <a:t> </a:t>
            </a:r>
            <a:r>
              <a:rPr lang="nl-NL" sz="900" i="1" dirty="0" err="1">
                <a:solidFill>
                  <a:schemeClr val="tx1"/>
                </a:solidFill>
              </a:rPr>
              <a:t>ports</a:t>
            </a:r>
            <a:endParaRPr lang="nl-NL" sz="900" i="1" dirty="0">
              <a:solidFill>
                <a:schemeClr val="tx1"/>
              </a:solidFill>
            </a:endParaRPr>
          </a:p>
          <a:p>
            <a:r>
              <a:rPr lang="nl-NL" sz="900" i="1" dirty="0">
                <a:solidFill>
                  <a:schemeClr val="tx1"/>
                </a:solidFill>
              </a:rPr>
              <a:t>      1 </a:t>
            </a:r>
            <a:r>
              <a:rPr lang="nl-NL" sz="900" i="1" dirty="0" err="1">
                <a:solidFill>
                  <a:schemeClr val="tx1"/>
                </a:solidFill>
              </a:rPr>
              <a:t>Gigabit</a:t>
            </a:r>
            <a:r>
              <a:rPr lang="nl-NL" sz="900" i="1" dirty="0">
                <a:solidFill>
                  <a:schemeClr val="tx1"/>
                </a:solidFill>
              </a:rPr>
              <a:t> port</a:t>
            </a:r>
          </a:p>
        </p:txBody>
      </p:sp>
      <p:cxnSp>
        <p:nvCxnSpPr>
          <p:cNvPr id="1066" name="Rechte verbindingslijn 1065">
            <a:extLst>
              <a:ext uri="{FF2B5EF4-FFF2-40B4-BE49-F238E27FC236}">
                <a16:creationId xmlns:a16="http://schemas.microsoft.com/office/drawing/2014/main" id="{49B2A08E-AC24-2ADF-136D-C12BDA3E2702}"/>
              </a:ext>
            </a:extLst>
          </p:cNvPr>
          <p:cNvCxnSpPr>
            <a:cxnSpLocks/>
          </p:cNvCxnSpPr>
          <p:nvPr/>
        </p:nvCxnSpPr>
        <p:spPr>
          <a:xfrm>
            <a:off x="11332941" y="3986413"/>
            <a:ext cx="0" cy="2677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0" name="Rechte verbindingslijn 1069">
            <a:extLst>
              <a:ext uri="{FF2B5EF4-FFF2-40B4-BE49-F238E27FC236}">
                <a16:creationId xmlns:a16="http://schemas.microsoft.com/office/drawing/2014/main" id="{64573075-0394-26B6-D2C4-ADBD8A6351BC}"/>
              </a:ext>
            </a:extLst>
          </p:cNvPr>
          <p:cNvCxnSpPr>
            <a:cxnSpLocks/>
          </p:cNvCxnSpPr>
          <p:nvPr/>
        </p:nvCxnSpPr>
        <p:spPr>
          <a:xfrm>
            <a:off x="9967691" y="3986413"/>
            <a:ext cx="0" cy="2677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fbeelding 1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114F1640-4D38-B94F-22C7-099629F44B2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771" y="160725"/>
            <a:ext cx="1334614" cy="564542"/>
          </a:xfrm>
          <a:prstGeom prst="rect">
            <a:avLst/>
          </a:prstGeom>
        </p:spPr>
      </p:pic>
      <p:pic>
        <p:nvPicPr>
          <p:cNvPr id="3" name="Picture 8" descr="Profinet - Wikipedia">
            <a:extLst>
              <a:ext uri="{FF2B5EF4-FFF2-40B4-BE49-F238E27FC236}">
                <a16:creationId xmlns:a16="http://schemas.microsoft.com/office/drawing/2014/main" id="{E901BE0B-858B-9667-5575-DBE2BF9D3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155" y="1709051"/>
            <a:ext cx="663486" cy="35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5DCBA53-39AC-A6D5-A075-FB8364CD11B7}"/>
              </a:ext>
            </a:extLst>
          </p:cNvPr>
          <p:cNvSpPr txBox="1">
            <a:spLocks/>
          </p:cNvSpPr>
          <p:nvPr/>
        </p:nvSpPr>
        <p:spPr>
          <a:xfrm>
            <a:off x="158157" y="168055"/>
            <a:ext cx="4026597" cy="534629"/>
          </a:xfrm>
          <a:prstGeom prst="rect">
            <a:avLst/>
          </a:prstGeom>
          <a:solidFill>
            <a:srgbClr val="3DB60F"/>
          </a:solidFill>
        </p:spPr>
        <p:txBody>
          <a:bodyPr vert="horz" wrap="none" lIns="72000" tIns="36000" rIns="7200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3DB60F"/>
              </a:buClr>
              <a:buFont typeface="Wingdings" panose="05000000000000000000" pitchFamily="2" charset="2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rgbClr val="3DB60F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rgbClr val="3DB60F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rgbClr val="3DB60F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rgbClr val="3DB60F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a-DK" sz="1800" dirty="0"/>
              <a:t>Find the right switch for your application</a:t>
            </a:r>
          </a:p>
          <a:p>
            <a:pPr>
              <a:lnSpc>
                <a:spcPct val="150000"/>
              </a:lnSpc>
            </a:pPr>
            <a:endParaRPr lang="da-DK" sz="400" dirty="0"/>
          </a:p>
        </p:txBody>
      </p:sp>
      <p:sp>
        <p:nvSpPr>
          <p:cNvPr id="7" name="Pladsholder til tekst 3">
            <a:extLst>
              <a:ext uri="{FF2B5EF4-FFF2-40B4-BE49-F238E27FC236}">
                <a16:creationId xmlns:a16="http://schemas.microsoft.com/office/drawing/2014/main" id="{5B32AAE3-CE94-8AB2-576C-344235558C7B}"/>
              </a:ext>
            </a:extLst>
          </p:cNvPr>
          <p:cNvSpPr txBox="1">
            <a:spLocks/>
          </p:cNvSpPr>
          <p:nvPr/>
        </p:nvSpPr>
        <p:spPr>
          <a:xfrm>
            <a:off x="4970130" y="516056"/>
            <a:ext cx="2292404" cy="950128"/>
          </a:xfrm>
          <a:prstGeom prst="rect">
            <a:avLst/>
          </a:prstGeom>
          <a:solidFill>
            <a:srgbClr val="3DB60F"/>
          </a:solidFill>
        </p:spPr>
        <p:txBody>
          <a:bodyPr vert="horz" wrap="none" lIns="72000" tIns="36000" rIns="7200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3DB60F"/>
              </a:buClr>
              <a:buFont typeface="Wingdings" panose="05000000000000000000" pitchFamily="2" charset="2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rgbClr val="3DB60F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rgbClr val="3DB60F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rgbClr val="3DB60F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rgbClr val="3DB60F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da-DK" sz="1800" dirty="0"/>
              <a:t> IP20 switches</a:t>
            </a:r>
          </a:p>
          <a:p>
            <a:pPr algn="ctr">
              <a:lnSpc>
                <a:spcPct val="150000"/>
              </a:lnSpc>
            </a:pPr>
            <a:r>
              <a:rPr lang="da-DK" sz="1800" dirty="0"/>
              <a:t>in the </a:t>
            </a:r>
            <a:r>
              <a:rPr lang="da-DK" sz="1800" dirty="0" err="1"/>
              <a:t>control</a:t>
            </a:r>
            <a:r>
              <a:rPr lang="da-DK" sz="1800" dirty="0"/>
              <a:t> </a:t>
            </a:r>
            <a:r>
              <a:rPr lang="da-DK" sz="1800" dirty="0" err="1"/>
              <a:t>cabinet</a:t>
            </a:r>
            <a:r>
              <a:rPr lang="da-DK" sz="1800" dirty="0"/>
              <a:t>  </a:t>
            </a:r>
            <a:endParaRPr lang="da-DK" sz="1800" dirty="0">
              <a:cs typeface="Calibri"/>
            </a:endParaRPr>
          </a:p>
          <a:p>
            <a:pPr>
              <a:lnSpc>
                <a:spcPct val="150000"/>
              </a:lnSpc>
            </a:pPr>
            <a:endParaRPr lang="da-DK" sz="400" dirty="0"/>
          </a:p>
        </p:txBody>
      </p:sp>
    </p:spTree>
    <p:extLst>
      <p:ext uri="{BB962C8B-B14F-4D97-AF65-F5344CB8AC3E}">
        <p14:creationId xmlns:p14="http://schemas.microsoft.com/office/powerpoint/2010/main" val="3451625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71B01-6183-6E9E-BB2B-2E2795880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mist, Zwart-witfotografie, grijs, zwart-wit&#10;&#10;Automatisch gegenereerde beschrijving">
            <a:extLst>
              <a:ext uri="{FF2B5EF4-FFF2-40B4-BE49-F238E27FC236}">
                <a16:creationId xmlns:a16="http://schemas.microsoft.com/office/drawing/2014/main" id="{FA8D64F6-9F7F-2417-0249-87A713E1B6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50"/>
          <a:stretch/>
        </p:blipFill>
        <p:spPr>
          <a:xfrm>
            <a:off x="-3662" y="-9082"/>
            <a:ext cx="12195662" cy="6867082"/>
          </a:xfrm>
          <a:prstGeom prst="rect">
            <a:avLst/>
          </a:prstGeom>
        </p:spPr>
      </p:pic>
      <p:sp>
        <p:nvSpPr>
          <p:cNvPr id="7" name="Pladsholder til tekst 3">
            <a:extLst>
              <a:ext uri="{FF2B5EF4-FFF2-40B4-BE49-F238E27FC236}">
                <a16:creationId xmlns:a16="http://schemas.microsoft.com/office/drawing/2014/main" id="{5B32AAE3-CE94-8AB2-576C-344235558C7B}"/>
              </a:ext>
            </a:extLst>
          </p:cNvPr>
          <p:cNvSpPr txBox="1">
            <a:spLocks/>
          </p:cNvSpPr>
          <p:nvPr/>
        </p:nvSpPr>
        <p:spPr>
          <a:xfrm>
            <a:off x="5322236" y="542763"/>
            <a:ext cx="1543866" cy="950128"/>
          </a:xfrm>
          <a:prstGeom prst="rect">
            <a:avLst/>
          </a:prstGeom>
          <a:solidFill>
            <a:srgbClr val="3DB60F"/>
          </a:solidFill>
        </p:spPr>
        <p:txBody>
          <a:bodyPr vert="horz" wrap="none" lIns="72000" tIns="36000" rIns="7200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3DB60F"/>
              </a:buClr>
              <a:buFont typeface="Wingdings" panose="05000000000000000000" pitchFamily="2" charset="2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rgbClr val="3DB60F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rgbClr val="3DB60F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rgbClr val="3DB60F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rgbClr val="3DB60F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da-DK" sz="1800" dirty="0"/>
              <a:t> IP67 switches </a:t>
            </a:r>
          </a:p>
          <a:p>
            <a:pPr algn="ctr">
              <a:lnSpc>
                <a:spcPct val="150000"/>
              </a:lnSpc>
            </a:pPr>
            <a:r>
              <a:rPr lang="da-DK" sz="1800" dirty="0"/>
              <a:t>in the field </a:t>
            </a:r>
          </a:p>
          <a:p>
            <a:pPr algn="ctr">
              <a:lnSpc>
                <a:spcPct val="150000"/>
              </a:lnSpc>
            </a:pPr>
            <a:endParaRPr lang="da-DK" sz="400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915F5D7E-1817-8B25-9564-27C49CE71392}"/>
              </a:ext>
            </a:extLst>
          </p:cNvPr>
          <p:cNvSpPr/>
          <p:nvPr/>
        </p:nvSpPr>
        <p:spPr>
          <a:xfrm>
            <a:off x="1156039" y="1688862"/>
            <a:ext cx="1742537" cy="36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 err="1">
                <a:solidFill>
                  <a:schemeClr val="tx1"/>
                </a:solidFill>
              </a:rPr>
              <a:t>Unmanaged</a:t>
            </a:r>
            <a:endParaRPr lang="nl-NL" sz="900" dirty="0">
              <a:solidFill>
                <a:schemeClr val="tx1"/>
              </a:solidFill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BE6076E3-2028-DD17-D8A3-C6BC6DBD362A}"/>
              </a:ext>
            </a:extLst>
          </p:cNvPr>
          <p:cNvSpPr/>
          <p:nvPr/>
        </p:nvSpPr>
        <p:spPr>
          <a:xfrm>
            <a:off x="3558352" y="2882435"/>
            <a:ext cx="1405844" cy="36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Fast Ethernet (100Mbit/sec)</a:t>
            </a:r>
            <a:endParaRPr lang="nl-NL" sz="900" dirty="0">
              <a:solidFill>
                <a:schemeClr val="tx1"/>
              </a:solidFill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6FE0956D-DDD5-BE29-6C70-FD7410BEF6E3}"/>
              </a:ext>
            </a:extLst>
          </p:cNvPr>
          <p:cNvSpPr/>
          <p:nvPr/>
        </p:nvSpPr>
        <p:spPr>
          <a:xfrm>
            <a:off x="6227482" y="2882435"/>
            <a:ext cx="1405844" cy="36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Gigabit Ethernet (1000Mbit/sec)</a:t>
            </a:r>
            <a:endParaRPr lang="nl-NL" sz="900" dirty="0">
              <a:solidFill>
                <a:schemeClr val="tx1"/>
              </a:solidFill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96D91CDC-1A85-FA61-B469-3B381B9140E5}"/>
              </a:ext>
            </a:extLst>
          </p:cNvPr>
          <p:cNvSpPr/>
          <p:nvPr/>
        </p:nvSpPr>
        <p:spPr>
          <a:xfrm>
            <a:off x="1410386" y="4014707"/>
            <a:ext cx="1220512" cy="6501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</a:rPr>
              <a:t>4 </a:t>
            </a:r>
            <a:r>
              <a:rPr lang="nl-NL" sz="900" dirty="0" err="1">
                <a:solidFill>
                  <a:schemeClr val="tx1"/>
                </a:solidFill>
              </a:rPr>
              <a:t>ports</a:t>
            </a:r>
            <a:r>
              <a:rPr lang="nl-NL" sz="900" dirty="0">
                <a:solidFill>
                  <a:schemeClr val="tx1"/>
                </a:solidFill>
              </a:rPr>
              <a:t> – 58160</a:t>
            </a:r>
          </a:p>
          <a:p>
            <a:pPr algn="ctr"/>
            <a:r>
              <a:rPr lang="nl-NL" sz="900" dirty="0">
                <a:solidFill>
                  <a:schemeClr val="tx1"/>
                </a:solidFill>
              </a:rPr>
              <a:t>8 </a:t>
            </a:r>
            <a:r>
              <a:rPr lang="nl-NL" sz="900" dirty="0" err="1">
                <a:solidFill>
                  <a:schemeClr val="tx1"/>
                </a:solidFill>
              </a:rPr>
              <a:t>ports</a:t>
            </a:r>
            <a:r>
              <a:rPr lang="nl-NL" sz="900" dirty="0">
                <a:solidFill>
                  <a:schemeClr val="tx1"/>
                </a:solidFill>
              </a:rPr>
              <a:t> – 58161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9324F205-6325-1670-3F42-8C97749A1402}"/>
              </a:ext>
            </a:extLst>
          </p:cNvPr>
          <p:cNvSpPr/>
          <p:nvPr/>
        </p:nvSpPr>
        <p:spPr>
          <a:xfrm>
            <a:off x="4737050" y="1705666"/>
            <a:ext cx="1742537" cy="36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 err="1">
                <a:solidFill>
                  <a:schemeClr val="tx1"/>
                </a:solidFill>
              </a:rPr>
              <a:t>Managed</a:t>
            </a:r>
            <a:endParaRPr lang="nl-NL" sz="900" dirty="0">
              <a:solidFill>
                <a:schemeClr val="tx1"/>
              </a:solidFill>
            </a:endParaRP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A91CF9F0-4819-DEB0-E1AF-2080030E6FA4}"/>
              </a:ext>
            </a:extLst>
          </p:cNvPr>
          <p:cNvSpPr/>
          <p:nvPr/>
        </p:nvSpPr>
        <p:spPr>
          <a:xfrm>
            <a:off x="9623629" y="1705666"/>
            <a:ext cx="2000994" cy="36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900" dirty="0">
                <a:solidFill>
                  <a:schemeClr val="tx1"/>
                </a:solidFill>
              </a:rPr>
              <a:t>       </a:t>
            </a:r>
            <a:r>
              <a:rPr lang="nl-NL" sz="900" dirty="0" err="1">
                <a:solidFill>
                  <a:schemeClr val="tx1"/>
                </a:solidFill>
              </a:rPr>
              <a:t>Profinet</a:t>
            </a:r>
            <a:r>
              <a:rPr lang="nl-NL" sz="900" dirty="0">
                <a:solidFill>
                  <a:schemeClr val="tx1"/>
                </a:solidFill>
              </a:rPr>
              <a:t> </a:t>
            </a:r>
            <a:r>
              <a:rPr lang="nl-NL" sz="900" dirty="0" err="1">
                <a:solidFill>
                  <a:schemeClr val="tx1"/>
                </a:solidFill>
              </a:rPr>
              <a:t>Managed</a:t>
            </a:r>
            <a:endParaRPr lang="nl-NL" sz="900" dirty="0">
              <a:solidFill>
                <a:schemeClr val="tx1"/>
              </a:solidFill>
            </a:endParaRP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E933979C-A69E-EDD9-ABEA-75825B8DA624}"/>
              </a:ext>
            </a:extLst>
          </p:cNvPr>
          <p:cNvSpPr/>
          <p:nvPr/>
        </p:nvSpPr>
        <p:spPr>
          <a:xfrm>
            <a:off x="4737048" y="2337187"/>
            <a:ext cx="1742538" cy="36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Choose Data Transmission Rate</a:t>
            </a:r>
            <a:endParaRPr lang="nl-NL" sz="900" dirty="0">
              <a:solidFill>
                <a:schemeClr val="tx1"/>
              </a:solidFill>
            </a:endParaRP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017F06C1-32A6-208A-B783-8875FF5FFE10}"/>
              </a:ext>
            </a:extLst>
          </p:cNvPr>
          <p:cNvSpPr/>
          <p:nvPr/>
        </p:nvSpPr>
        <p:spPr>
          <a:xfrm>
            <a:off x="9765102" y="2317108"/>
            <a:ext cx="1742538" cy="36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Choose Data Transmission Rate</a:t>
            </a:r>
            <a:endParaRPr lang="nl-NL" sz="900" dirty="0">
              <a:solidFill>
                <a:schemeClr val="tx1"/>
              </a:solidFill>
            </a:endParaRP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11916384-10AA-371F-248A-32794909ED22}"/>
              </a:ext>
            </a:extLst>
          </p:cNvPr>
          <p:cNvSpPr/>
          <p:nvPr/>
        </p:nvSpPr>
        <p:spPr>
          <a:xfrm>
            <a:off x="8689360" y="2871411"/>
            <a:ext cx="1220512" cy="376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Fast Ethernet (100Mbit/sec)</a:t>
            </a:r>
            <a:endParaRPr lang="nl-NL" sz="900" dirty="0">
              <a:solidFill>
                <a:schemeClr val="tx1"/>
              </a:solidFill>
            </a:endParaRPr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E1E0BCFC-1310-E516-B6EA-8ED803979238}"/>
              </a:ext>
            </a:extLst>
          </p:cNvPr>
          <p:cNvSpPr/>
          <p:nvPr/>
        </p:nvSpPr>
        <p:spPr>
          <a:xfrm>
            <a:off x="10707553" y="2871411"/>
            <a:ext cx="1220511" cy="36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Gigabit Ethernet (1000Mbit/sec)</a:t>
            </a:r>
            <a:endParaRPr lang="nl-NL" sz="900" dirty="0">
              <a:solidFill>
                <a:schemeClr val="tx1"/>
              </a:solidFill>
            </a:endParaRPr>
          </a:p>
        </p:txBody>
      </p:sp>
      <p:cxnSp>
        <p:nvCxnSpPr>
          <p:cNvPr id="58" name="Rechte verbindingslijn 57">
            <a:extLst>
              <a:ext uri="{FF2B5EF4-FFF2-40B4-BE49-F238E27FC236}">
                <a16:creationId xmlns:a16="http://schemas.microsoft.com/office/drawing/2014/main" id="{5AF8663B-4795-B625-C3F8-51E6BFBC0048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2027308" y="2057612"/>
            <a:ext cx="1704" cy="2795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echte verbindingslijn 59">
            <a:extLst>
              <a:ext uri="{FF2B5EF4-FFF2-40B4-BE49-F238E27FC236}">
                <a16:creationId xmlns:a16="http://schemas.microsoft.com/office/drawing/2014/main" id="{ED8E7EB5-FFED-2B5A-8772-8765AFC03B3F}"/>
              </a:ext>
            </a:extLst>
          </p:cNvPr>
          <p:cNvCxnSpPr>
            <a:cxnSpLocks/>
          </p:cNvCxnSpPr>
          <p:nvPr/>
        </p:nvCxnSpPr>
        <p:spPr>
          <a:xfrm>
            <a:off x="5642739" y="2079767"/>
            <a:ext cx="0" cy="2500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Rechte verbindingslijn 1026">
            <a:extLst>
              <a:ext uri="{FF2B5EF4-FFF2-40B4-BE49-F238E27FC236}">
                <a16:creationId xmlns:a16="http://schemas.microsoft.com/office/drawing/2014/main" id="{26C12F36-D338-3BC3-5BEF-C7FBF3D2CD37}"/>
              </a:ext>
            </a:extLst>
          </p:cNvPr>
          <p:cNvCxnSpPr>
            <a:cxnSpLocks/>
          </p:cNvCxnSpPr>
          <p:nvPr/>
        </p:nvCxnSpPr>
        <p:spPr>
          <a:xfrm>
            <a:off x="11313062" y="3233833"/>
            <a:ext cx="0" cy="2500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Rechte verbindingslijn 1028">
            <a:extLst>
              <a:ext uri="{FF2B5EF4-FFF2-40B4-BE49-F238E27FC236}">
                <a16:creationId xmlns:a16="http://schemas.microsoft.com/office/drawing/2014/main" id="{50F0F571-9443-D48A-8350-B9AF8CCCAAE8}"/>
              </a:ext>
            </a:extLst>
          </p:cNvPr>
          <p:cNvCxnSpPr>
            <a:cxnSpLocks/>
          </p:cNvCxnSpPr>
          <p:nvPr/>
        </p:nvCxnSpPr>
        <p:spPr>
          <a:xfrm>
            <a:off x="10657969" y="2073417"/>
            <a:ext cx="0" cy="2500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Rechte verbindingslijn 1032">
            <a:extLst>
              <a:ext uri="{FF2B5EF4-FFF2-40B4-BE49-F238E27FC236}">
                <a16:creationId xmlns:a16="http://schemas.microsoft.com/office/drawing/2014/main" id="{CF34F875-F374-B944-9A57-0062A9339818}"/>
              </a:ext>
            </a:extLst>
          </p:cNvPr>
          <p:cNvCxnSpPr>
            <a:cxnSpLocks/>
          </p:cNvCxnSpPr>
          <p:nvPr/>
        </p:nvCxnSpPr>
        <p:spPr>
          <a:xfrm>
            <a:off x="4272179" y="2775322"/>
            <a:ext cx="0" cy="1071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Rechte verbindingslijn 1036">
            <a:extLst>
              <a:ext uri="{FF2B5EF4-FFF2-40B4-BE49-F238E27FC236}">
                <a16:creationId xmlns:a16="http://schemas.microsoft.com/office/drawing/2014/main" id="{51188796-8181-C13F-4210-03FB16DCF75F}"/>
              </a:ext>
            </a:extLst>
          </p:cNvPr>
          <p:cNvCxnSpPr>
            <a:cxnSpLocks/>
          </p:cNvCxnSpPr>
          <p:nvPr/>
        </p:nvCxnSpPr>
        <p:spPr>
          <a:xfrm>
            <a:off x="5649172" y="2705937"/>
            <a:ext cx="0" cy="6938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Rechte verbindingslijn 1040">
            <a:extLst>
              <a:ext uri="{FF2B5EF4-FFF2-40B4-BE49-F238E27FC236}">
                <a16:creationId xmlns:a16="http://schemas.microsoft.com/office/drawing/2014/main" id="{B46908DA-85CA-C8BB-98F9-0778E501BE61}"/>
              </a:ext>
            </a:extLst>
          </p:cNvPr>
          <p:cNvCxnSpPr>
            <a:cxnSpLocks/>
          </p:cNvCxnSpPr>
          <p:nvPr/>
        </p:nvCxnSpPr>
        <p:spPr>
          <a:xfrm>
            <a:off x="4266710" y="2775322"/>
            <a:ext cx="26537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Rechte verbindingslijn 1044">
            <a:extLst>
              <a:ext uri="{FF2B5EF4-FFF2-40B4-BE49-F238E27FC236}">
                <a16:creationId xmlns:a16="http://schemas.microsoft.com/office/drawing/2014/main" id="{2E31CF48-CC31-DE6B-E388-EF90090421E2}"/>
              </a:ext>
            </a:extLst>
          </p:cNvPr>
          <p:cNvCxnSpPr>
            <a:cxnSpLocks/>
          </p:cNvCxnSpPr>
          <p:nvPr/>
        </p:nvCxnSpPr>
        <p:spPr>
          <a:xfrm>
            <a:off x="6915404" y="2772147"/>
            <a:ext cx="0" cy="1071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" name="Rechte verbindingslijn 1047">
            <a:extLst>
              <a:ext uri="{FF2B5EF4-FFF2-40B4-BE49-F238E27FC236}">
                <a16:creationId xmlns:a16="http://schemas.microsoft.com/office/drawing/2014/main" id="{DE93CC40-B1E2-D236-BC9F-4B92119D508F}"/>
              </a:ext>
            </a:extLst>
          </p:cNvPr>
          <p:cNvCxnSpPr>
            <a:cxnSpLocks/>
          </p:cNvCxnSpPr>
          <p:nvPr/>
        </p:nvCxnSpPr>
        <p:spPr>
          <a:xfrm>
            <a:off x="6136712" y="1493087"/>
            <a:ext cx="0" cy="6938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Rechte verbindingslijn 1048">
            <a:extLst>
              <a:ext uri="{FF2B5EF4-FFF2-40B4-BE49-F238E27FC236}">
                <a16:creationId xmlns:a16="http://schemas.microsoft.com/office/drawing/2014/main" id="{DABEEC92-0DC9-1D2D-5072-33D11F8D2283}"/>
              </a:ext>
            </a:extLst>
          </p:cNvPr>
          <p:cNvCxnSpPr>
            <a:cxnSpLocks/>
          </p:cNvCxnSpPr>
          <p:nvPr/>
        </p:nvCxnSpPr>
        <p:spPr>
          <a:xfrm>
            <a:off x="2027307" y="1559297"/>
            <a:ext cx="8630662" cy="31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2" name="Rechte verbindingslijn 1051">
            <a:extLst>
              <a:ext uri="{FF2B5EF4-FFF2-40B4-BE49-F238E27FC236}">
                <a16:creationId xmlns:a16="http://schemas.microsoft.com/office/drawing/2014/main" id="{70ACF833-E59D-ACAA-79AA-D813EDB4EB38}"/>
              </a:ext>
            </a:extLst>
          </p:cNvPr>
          <p:cNvCxnSpPr>
            <a:cxnSpLocks/>
          </p:cNvCxnSpPr>
          <p:nvPr/>
        </p:nvCxnSpPr>
        <p:spPr>
          <a:xfrm>
            <a:off x="2032707" y="1559297"/>
            <a:ext cx="0" cy="1295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6" name="Rechte verbindingslijn 1055">
            <a:extLst>
              <a:ext uri="{FF2B5EF4-FFF2-40B4-BE49-F238E27FC236}">
                <a16:creationId xmlns:a16="http://schemas.microsoft.com/office/drawing/2014/main" id="{45B59C8C-4DC7-AF0B-74FC-7A642FFDF8A8}"/>
              </a:ext>
            </a:extLst>
          </p:cNvPr>
          <p:cNvCxnSpPr>
            <a:cxnSpLocks/>
          </p:cNvCxnSpPr>
          <p:nvPr/>
        </p:nvCxnSpPr>
        <p:spPr>
          <a:xfrm>
            <a:off x="5640404" y="1568822"/>
            <a:ext cx="0" cy="1295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8" name="Rechte verbindingslijn 1057">
            <a:extLst>
              <a:ext uri="{FF2B5EF4-FFF2-40B4-BE49-F238E27FC236}">
                <a16:creationId xmlns:a16="http://schemas.microsoft.com/office/drawing/2014/main" id="{CC6CFD91-AD7B-ECAF-861D-5C5B8B797AA4}"/>
              </a:ext>
            </a:extLst>
          </p:cNvPr>
          <p:cNvCxnSpPr>
            <a:cxnSpLocks/>
          </p:cNvCxnSpPr>
          <p:nvPr/>
        </p:nvCxnSpPr>
        <p:spPr>
          <a:xfrm>
            <a:off x="10660188" y="1568822"/>
            <a:ext cx="0" cy="1295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5" name="Rechte verbindingslijn 1064">
            <a:extLst>
              <a:ext uri="{FF2B5EF4-FFF2-40B4-BE49-F238E27FC236}">
                <a16:creationId xmlns:a16="http://schemas.microsoft.com/office/drawing/2014/main" id="{CBB798FA-B6D8-DB92-73D1-7CF935C301D6}"/>
              </a:ext>
            </a:extLst>
          </p:cNvPr>
          <p:cNvCxnSpPr>
            <a:cxnSpLocks/>
          </p:cNvCxnSpPr>
          <p:nvPr/>
        </p:nvCxnSpPr>
        <p:spPr>
          <a:xfrm flipH="1">
            <a:off x="10650855" y="2685858"/>
            <a:ext cx="1557" cy="629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1" name="Rechte verbindingslijn 1070">
            <a:extLst>
              <a:ext uri="{FF2B5EF4-FFF2-40B4-BE49-F238E27FC236}">
                <a16:creationId xmlns:a16="http://schemas.microsoft.com/office/drawing/2014/main" id="{70A1E8AF-3BE7-ADEF-CCBF-1BC6B0D1264C}"/>
              </a:ext>
            </a:extLst>
          </p:cNvPr>
          <p:cNvCxnSpPr>
            <a:cxnSpLocks/>
          </p:cNvCxnSpPr>
          <p:nvPr/>
        </p:nvCxnSpPr>
        <p:spPr>
          <a:xfrm>
            <a:off x="4929098" y="3670912"/>
            <a:ext cx="0" cy="5886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2" name="Rechte verbindingslijn 1071">
            <a:extLst>
              <a:ext uri="{FF2B5EF4-FFF2-40B4-BE49-F238E27FC236}">
                <a16:creationId xmlns:a16="http://schemas.microsoft.com/office/drawing/2014/main" id="{555ADC2C-C392-E6A1-C293-F68D13A1C1E0}"/>
              </a:ext>
            </a:extLst>
          </p:cNvPr>
          <p:cNvCxnSpPr>
            <a:cxnSpLocks/>
          </p:cNvCxnSpPr>
          <p:nvPr/>
        </p:nvCxnSpPr>
        <p:spPr>
          <a:xfrm>
            <a:off x="3640890" y="3670912"/>
            <a:ext cx="0" cy="5944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3" name="Rechte verbindingslijn 1072">
            <a:extLst>
              <a:ext uri="{FF2B5EF4-FFF2-40B4-BE49-F238E27FC236}">
                <a16:creationId xmlns:a16="http://schemas.microsoft.com/office/drawing/2014/main" id="{1670ACB4-4B0E-555F-DDB4-8F76611D5825}"/>
              </a:ext>
            </a:extLst>
          </p:cNvPr>
          <p:cNvCxnSpPr>
            <a:cxnSpLocks/>
            <a:stCxn id="5" idx="0"/>
            <a:endCxn id="16" idx="0"/>
          </p:cNvCxnSpPr>
          <p:nvPr/>
        </p:nvCxnSpPr>
        <p:spPr>
          <a:xfrm flipH="1">
            <a:off x="2020642" y="2874815"/>
            <a:ext cx="352" cy="11398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6" name="Rechte verbindingslijn 1075">
            <a:extLst>
              <a:ext uri="{FF2B5EF4-FFF2-40B4-BE49-F238E27FC236}">
                <a16:creationId xmlns:a16="http://schemas.microsoft.com/office/drawing/2014/main" id="{C90F1F8A-29AB-36BC-5508-44E28AEBA9AE}"/>
              </a:ext>
            </a:extLst>
          </p:cNvPr>
          <p:cNvCxnSpPr>
            <a:cxnSpLocks/>
          </p:cNvCxnSpPr>
          <p:nvPr/>
        </p:nvCxnSpPr>
        <p:spPr>
          <a:xfrm>
            <a:off x="3620670" y="3305547"/>
            <a:ext cx="0" cy="1198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7" name="Rechte verbindingslijn 1076">
            <a:extLst>
              <a:ext uri="{FF2B5EF4-FFF2-40B4-BE49-F238E27FC236}">
                <a16:creationId xmlns:a16="http://schemas.microsoft.com/office/drawing/2014/main" id="{51964373-972F-DE5B-0984-8122F4368EA1}"/>
              </a:ext>
            </a:extLst>
          </p:cNvPr>
          <p:cNvCxnSpPr>
            <a:cxnSpLocks/>
          </p:cNvCxnSpPr>
          <p:nvPr/>
        </p:nvCxnSpPr>
        <p:spPr>
          <a:xfrm>
            <a:off x="4271549" y="3245687"/>
            <a:ext cx="0" cy="6938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8" name="Rechte verbindingslijn 1077">
            <a:extLst>
              <a:ext uri="{FF2B5EF4-FFF2-40B4-BE49-F238E27FC236}">
                <a16:creationId xmlns:a16="http://schemas.microsoft.com/office/drawing/2014/main" id="{476DC81F-01E9-AEA0-DBF6-79A12987EC97}"/>
              </a:ext>
            </a:extLst>
          </p:cNvPr>
          <p:cNvCxnSpPr>
            <a:cxnSpLocks/>
          </p:cNvCxnSpPr>
          <p:nvPr/>
        </p:nvCxnSpPr>
        <p:spPr>
          <a:xfrm>
            <a:off x="3623543" y="3308722"/>
            <a:ext cx="1320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9" name="Rechte verbindingslijn 1078">
            <a:extLst>
              <a:ext uri="{FF2B5EF4-FFF2-40B4-BE49-F238E27FC236}">
                <a16:creationId xmlns:a16="http://schemas.microsoft.com/office/drawing/2014/main" id="{8EBAC811-D997-97D0-2147-D8F0189E9C6E}"/>
              </a:ext>
            </a:extLst>
          </p:cNvPr>
          <p:cNvCxnSpPr>
            <a:cxnSpLocks/>
          </p:cNvCxnSpPr>
          <p:nvPr/>
        </p:nvCxnSpPr>
        <p:spPr>
          <a:xfrm>
            <a:off x="4941168" y="3305547"/>
            <a:ext cx="0" cy="1198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8" name="Rechte verbindingslijn 1087">
            <a:extLst>
              <a:ext uri="{FF2B5EF4-FFF2-40B4-BE49-F238E27FC236}">
                <a16:creationId xmlns:a16="http://schemas.microsoft.com/office/drawing/2014/main" id="{987E6F63-B1FC-C69F-2554-F9E80B6D0C72}"/>
              </a:ext>
            </a:extLst>
          </p:cNvPr>
          <p:cNvCxnSpPr>
            <a:cxnSpLocks/>
          </p:cNvCxnSpPr>
          <p:nvPr/>
        </p:nvCxnSpPr>
        <p:spPr>
          <a:xfrm flipH="1">
            <a:off x="2020642" y="2243442"/>
            <a:ext cx="6665" cy="7094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8" name="Rechte verbindingslijn 1097">
            <a:extLst>
              <a:ext uri="{FF2B5EF4-FFF2-40B4-BE49-F238E27FC236}">
                <a16:creationId xmlns:a16="http://schemas.microsoft.com/office/drawing/2014/main" id="{F89AC453-9358-E6FC-62A4-734C42952755}"/>
              </a:ext>
            </a:extLst>
          </p:cNvPr>
          <p:cNvCxnSpPr>
            <a:cxnSpLocks/>
          </p:cNvCxnSpPr>
          <p:nvPr/>
        </p:nvCxnSpPr>
        <p:spPr>
          <a:xfrm>
            <a:off x="9302190" y="2748834"/>
            <a:ext cx="0" cy="1198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9" name="Rechte verbindingslijn 1098">
            <a:extLst>
              <a:ext uri="{FF2B5EF4-FFF2-40B4-BE49-F238E27FC236}">
                <a16:creationId xmlns:a16="http://schemas.microsoft.com/office/drawing/2014/main" id="{2D602731-CC09-B899-EBA5-D196634F8F3D}"/>
              </a:ext>
            </a:extLst>
          </p:cNvPr>
          <p:cNvCxnSpPr>
            <a:cxnSpLocks/>
          </p:cNvCxnSpPr>
          <p:nvPr/>
        </p:nvCxnSpPr>
        <p:spPr>
          <a:xfrm>
            <a:off x="10847348" y="3670912"/>
            <a:ext cx="0" cy="6938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0" name="Rechte verbindingslijn 1099">
            <a:extLst>
              <a:ext uri="{FF2B5EF4-FFF2-40B4-BE49-F238E27FC236}">
                <a16:creationId xmlns:a16="http://schemas.microsoft.com/office/drawing/2014/main" id="{B52C316F-DE28-0007-1342-1332E690DBD3}"/>
              </a:ext>
            </a:extLst>
          </p:cNvPr>
          <p:cNvCxnSpPr>
            <a:cxnSpLocks/>
          </p:cNvCxnSpPr>
          <p:nvPr/>
        </p:nvCxnSpPr>
        <p:spPr>
          <a:xfrm>
            <a:off x="9298285" y="2740629"/>
            <a:ext cx="2000995" cy="11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1" name="Rechte verbindingslijn 1100">
            <a:extLst>
              <a:ext uri="{FF2B5EF4-FFF2-40B4-BE49-F238E27FC236}">
                <a16:creationId xmlns:a16="http://schemas.microsoft.com/office/drawing/2014/main" id="{65735054-3AAF-6CF2-2BE6-6A41E2F0C9E1}"/>
              </a:ext>
            </a:extLst>
          </p:cNvPr>
          <p:cNvCxnSpPr>
            <a:cxnSpLocks/>
          </p:cNvCxnSpPr>
          <p:nvPr/>
        </p:nvCxnSpPr>
        <p:spPr>
          <a:xfrm>
            <a:off x="11296105" y="2748834"/>
            <a:ext cx="0" cy="1198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hthoek 35">
            <a:extLst>
              <a:ext uri="{FF2B5EF4-FFF2-40B4-BE49-F238E27FC236}">
                <a16:creationId xmlns:a16="http://schemas.microsoft.com/office/drawing/2014/main" id="{496D02C8-DBD8-DF63-D43D-C6500B7CC609}"/>
              </a:ext>
            </a:extLst>
          </p:cNvPr>
          <p:cNvSpPr/>
          <p:nvPr/>
        </p:nvSpPr>
        <p:spPr>
          <a:xfrm>
            <a:off x="9356123" y="4027824"/>
            <a:ext cx="1220512" cy="6581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</a:rPr>
              <a:t>10 </a:t>
            </a:r>
            <a:r>
              <a:rPr lang="nl-NL" sz="900" dirty="0" err="1">
                <a:solidFill>
                  <a:schemeClr val="tx1"/>
                </a:solidFill>
              </a:rPr>
              <a:t>ports</a:t>
            </a:r>
            <a:endParaRPr lang="nl-NL" sz="900" dirty="0">
              <a:solidFill>
                <a:schemeClr val="tx1"/>
              </a:solidFill>
            </a:endParaRPr>
          </a:p>
          <a:p>
            <a:pPr algn="ctr"/>
            <a:r>
              <a:rPr lang="nl-NL" sz="900" dirty="0">
                <a:solidFill>
                  <a:schemeClr val="tx1"/>
                </a:solidFill>
              </a:rPr>
              <a:t>58841 (4P)</a:t>
            </a:r>
          </a:p>
          <a:p>
            <a:pPr algn="ctr"/>
            <a:r>
              <a:rPr lang="nl-NL" sz="900" dirty="0">
                <a:solidFill>
                  <a:schemeClr val="tx1"/>
                </a:solidFill>
              </a:rPr>
              <a:t>58851 (5P</a:t>
            </a:r>
            <a:r>
              <a:rPr lang="nl-NL" sz="900" i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103" name="Rechthoek 1102">
            <a:extLst>
              <a:ext uri="{FF2B5EF4-FFF2-40B4-BE49-F238E27FC236}">
                <a16:creationId xmlns:a16="http://schemas.microsoft.com/office/drawing/2014/main" id="{90AE9AC1-8B53-EBA8-2DB5-3D6B0BAAB477}"/>
              </a:ext>
            </a:extLst>
          </p:cNvPr>
          <p:cNvSpPr/>
          <p:nvPr/>
        </p:nvSpPr>
        <p:spPr>
          <a:xfrm>
            <a:off x="10699216" y="3943492"/>
            <a:ext cx="1362169" cy="15402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151FB169-60E2-AEDC-91A1-4C7ED5A857E2}"/>
              </a:ext>
            </a:extLst>
          </p:cNvPr>
          <p:cNvSpPr/>
          <p:nvPr/>
        </p:nvSpPr>
        <p:spPr>
          <a:xfrm>
            <a:off x="10757610" y="4764314"/>
            <a:ext cx="1220512" cy="6581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</a:rPr>
              <a:t>10 </a:t>
            </a:r>
            <a:r>
              <a:rPr lang="nl-NL" sz="900" dirty="0" err="1">
                <a:solidFill>
                  <a:schemeClr val="tx1"/>
                </a:solidFill>
              </a:rPr>
              <a:t>ports</a:t>
            </a:r>
            <a:r>
              <a:rPr lang="nl-NL" sz="9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nl-NL" sz="900" i="1" dirty="0">
                <a:solidFill>
                  <a:schemeClr val="tx1"/>
                </a:solidFill>
              </a:rPr>
              <a:t>2 </a:t>
            </a:r>
            <a:r>
              <a:rPr lang="nl-NL" sz="900" i="1" dirty="0" err="1">
                <a:solidFill>
                  <a:schemeClr val="tx1"/>
                </a:solidFill>
              </a:rPr>
              <a:t>Gigabit</a:t>
            </a:r>
            <a:r>
              <a:rPr lang="nl-NL" sz="900" i="1" dirty="0">
                <a:solidFill>
                  <a:schemeClr val="tx1"/>
                </a:solidFill>
              </a:rPr>
              <a:t> / 8 </a:t>
            </a:r>
            <a:r>
              <a:rPr lang="nl-NL" sz="900" i="1" dirty="0" err="1">
                <a:solidFill>
                  <a:schemeClr val="tx1"/>
                </a:solidFill>
              </a:rPr>
              <a:t>Mbit</a:t>
            </a:r>
            <a:r>
              <a:rPr lang="nl-NL" sz="900" i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nl-NL" sz="900" dirty="0">
                <a:solidFill>
                  <a:schemeClr val="tx1"/>
                </a:solidFill>
              </a:rPr>
              <a:t>58843 (4P)</a:t>
            </a:r>
          </a:p>
          <a:p>
            <a:pPr algn="ctr"/>
            <a:r>
              <a:rPr lang="nl-NL" sz="900" dirty="0">
                <a:solidFill>
                  <a:schemeClr val="tx1"/>
                </a:solidFill>
              </a:rPr>
              <a:t>58853 (5P)</a:t>
            </a:r>
          </a:p>
        </p:txBody>
      </p:sp>
      <p:cxnSp>
        <p:nvCxnSpPr>
          <p:cNvPr id="1066" name="Rechte verbindingslijn 1065">
            <a:extLst>
              <a:ext uri="{FF2B5EF4-FFF2-40B4-BE49-F238E27FC236}">
                <a16:creationId xmlns:a16="http://schemas.microsoft.com/office/drawing/2014/main" id="{49B2A08E-AC24-2ADF-136D-C12BDA3E2702}"/>
              </a:ext>
            </a:extLst>
          </p:cNvPr>
          <p:cNvCxnSpPr>
            <a:cxnSpLocks/>
          </p:cNvCxnSpPr>
          <p:nvPr/>
        </p:nvCxnSpPr>
        <p:spPr>
          <a:xfrm>
            <a:off x="11332941" y="3670912"/>
            <a:ext cx="0" cy="5886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0" name="Rechte verbindingslijn 1069">
            <a:extLst>
              <a:ext uri="{FF2B5EF4-FFF2-40B4-BE49-F238E27FC236}">
                <a16:creationId xmlns:a16="http://schemas.microsoft.com/office/drawing/2014/main" id="{64573075-0394-26B6-D2C4-ADBD8A6351BC}"/>
              </a:ext>
            </a:extLst>
          </p:cNvPr>
          <p:cNvCxnSpPr>
            <a:cxnSpLocks/>
            <a:stCxn id="56" idx="2"/>
            <a:endCxn id="36" idx="0"/>
          </p:cNvCxnSpPr>
          <p:nvPr/>
        </p:nvCxnSpPr>
        <p:spPr>
          <a:xfrm>
            <a:off x="9964461" y="3801630"/>
            <a:ext cx="1918" cy="2261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hthoek 44">
            <a:extLst>
              <a:ext uri="{FF2B5EF4-FFF2-40B4-BE49-F238E27FC236}">
                <a16:creationId xmlns:a16="http://schemas.microsoft.com/office/drawing/2014/main" id="{13F05D18-7E86-6F7B-C66F-ECF4FFBCAFDF}"/>
              </a:ext>
            </a:extLst>
          </p:cNvPr>
          <p:cNvSpPr/>
          <p:nvPr/>
        </p:nvSpPr>
        <p:spPr>
          <a:xfrm>
            <a:off x="6263637" y="3952435"/>
            <a:ext cx="1362169" cy="15402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A4AA71B6-8B5F-2A00-8BA9-B5715C892308}"/>
              </a:ext>
            </a:extLst>
          </p:cNvPr>
          <p:cNvSpPr/>
          <p:nvPr/>
        </p:nvSpPr>
        <p:spPr>
          <a:xfrm>
            <a:off x="1318072" y="2874815"/>
            <a:ext cx="1405844" cy="36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Fast Ethernet (100Mbit/sec)</a:t>
            </a:r>
            <a:endParaRPr lang="nl-NL" sz="900" dirty="0">
              <a:solidFill>
                <a:schemeClr val="tx1"/>
              </a:solidFill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9FAED60E-1B5E-DB40-0533-2AB27B518257}"/>
              </a:ext>
            </a:extLst>
          </p:cNvPr>
          <p:cNvSpPr/>
          <p:nvPr/>
        </p:nvSpPr>
        <p:spPr>
          <a:xfrm>
            <a:off x="1114613" y="2337187"/>
            <a:ext cx="1742538" cy="36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Data Transmission Rate</a:t>
            </a:r>
            <a:endParaRPr lang="nl-NL" sz="900" dirty="0">
              <a:solidFill>
                <a:schemeClr val="tx1"/>
              </a:solidFill>
            </a:endParaRPr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880D8550-3F8B-5F89-D8AF-7DF73CE46257}"/>
              </a:ext>
            </a:extLst>
          </p:cNvPr>
          <p:cNvSpPr/>
          <p:nvPr/>
        </p:nvSpPr>
        <p:spPr>
          <a:xfrm>
            <a:off x="6333364" y="4756806"/>
            <a:ext cx="1220512" cy="6581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</a:rPr>
              <a:t>10 </a:t>
            </a:r>
            <a:r>
              <a:rPr lang="nl-NL" sz="900" dirty="0" err="1">
                <a:solidFill>
                  <a:schemeClr val="tx1"/>
                </a:solidFill>
              </a:rPr>
              <a:t>ports</a:t>
            </a:r>
            <a:endParaRPr lang="nl-NL" sz="900" dirty="0">
              <a:solidFill>
                <a:schemeClr val="tx1"/>
              </a:solidFill>
            </a:endParaRPr>
          </a:p>
          <a:p>
            <a:pPr algn="ctr"/>
            <a:r>
              <a:rPr lang="nl-NL" sz="900" i="1" dirty="0">
                <a:solidFill>
                  <a:schemeClr val="tx1"/>
                </a:solidFill>
              </a:rPr>
              <a:t>2 </a:t>
            </a:r>
            <a:r>
              <a:rPr lang="nl-NL" sz="900" i="1" dirty="0" err="1">
                <a:solidFill>
                  <a:schemeClr val="tx1"/>
                </a:solidFill>
              </a:rPr>
              <a:t>gigabit</a:t>
            </a:r>
            <a:r>
              <a:rPr lang="nl-NL" sz="900" i="1" dirty="0">
                <a:solidFill>
                  <a:schemeClr val="tx1"/>
                </a:solidFill>
              </a:rPr>
              <a:t> / 8 </a:t>
            </a:r>
            <a:r>
              <a:rPr lang="nl-NL" sz="900" i="1" dirty="0" err="1">
                <a:solidFill>
                  <a:schemeClr val="tx1"/>
                </a:solidFill>
              </a:rPr>
              <a:t>Mbit</a:t>
            </a:r>
            <a:endParaRPr lang="nl-NL" sz="900" i="1" dirty="0">
              <a:solidFill>
                <a:schemeClr val="tx1"/>
              </a:solidFill>
            </a:endParaRPr>
          </a:p>
          <a:p>
            <a:pPr algn="ctr"/>
            <a:r>
              <a:rPr lang="nl-NL" sz="900" dirty="0">
                <a:solidFill>
                  <a:schemeClr val="tx1"/>
                </a:solidFill>
              </a:rPr>
              <a:t>58842 (4P)</a:t>
            </a:r>
          </a:p>
          <a:p>
            <a:pPr algn="ctr"/>
            <a:r>
              <a:rPr lang="nl-NL" sz="900" dirty="0">
                <a:solidFill>
                  <a:schemeClr val="tx1"/>
                </a:solidFill>
              </a:rPr>
              <a:t>58852 (5P) </a:t>
            </a:r>
          </a:p>
        </p:txBody>
      </p:sp>
      <p:sp>
        <p:nvSpPr>
          <p:cNvPr id="57" name="Rechthoek 56">
            <a:extLst>
              <a:ext uri="{FF2B5EF4-FFF2-40B4-BE49-F238E27FC236}">
                <a16:creationId xmlns:a16="http://schemas.microsoft.com/office/drawing/2014/main" id="{7F560E30-595E-C8D4-A571-8A4A2FC6F61F}"/>
              </a:ext>
            </a:extLst>
          </p:cNvPr>
          <p:cNvSpPr/>
          <p:nvPr/>
        </p:nvSpPr>
        <p:spPr>
          <a:xfrm>
            <a:off x="10707553" y="3398236"/>
            <a:ext cx="1220511" cy="4033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Metal housing</a:t>
            </a:r>
            <a:endParaRPr lang="nl-NL" sz="900" dirty="0">
              <a:solidFill>
                <a:schemeClr val="tx1"/>
              </a:solidFill>
            </a:endParaRPr>
          </a:p>
        </p:txBody>
      </p:sp>
      <p:cxnSp>
        <p:nvCxnSpPr>
          <p:cNvPr id="1024" name="Rechte verbindingslijn 1023">
            <a:extLst>
              <a:ext uri="{FF2B5EF4-FFF2-40B4-BE49-F238E27FC236}">
                <a16:creationId xmlns:a16="http://schemas.microsoft.com/office/drawing/2014/main" id="{07CCEEC7-969E-9740-3E5E-715EE98161F1}"/>
              </a:ext>
            </a:extLst>
          </p:cNvPr>
          <p:cNvCxnSpPr>
            <a:cxnSpLocks/>
          </p:cNvCxnSpPr>
          <p:nvPr/>
        </p:nvCxnSpPr>
        <p:spPr>
          <a:xfrm flipH="1">
            <a:off x="9298285" y="3252605"/>
            <a:ext cx="1557" cy="629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Rechte verbindingslijn 1024">
            <a:extLst>
              <a:ext uri="{FF2B5EF4-FFF2-40B4-BE49-F238E27FC236}">
                <a16:creationId xmlns:a16="http://schemas.microsoft.com/office/drawing/2014/main" id="{06CB58DE-F289-AE31-BC75-AB0A8B93DCAB}"/>
              </a:ext>
            </a:extLst>
          </p:cNvPr>
          <p:cNvCxnSpPr>
            <a:cxnSpLocks/>
          </p:cNvCxnSpPr>
          <p:nvPr/>
        </p:nvCxnSpPr>
        <p:spPr>
          <a:xfrm>
            <a:off x="8625910" y="3315581"/>
            <a:ext cx="0" cy="1198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Rechte verbindingslijn 1027">
            <a:extLst>
              <a:ext uri="{FF2B5EF4-FFF2-40B4-BE49-F238E27FC236}">
                <a16:creationId xmlns:a16="http://schemas.microsoft.com/office/drawing/2014/main" id="{A8646A69-8795-0ECF-E14C-8AC191266295}"/>
              </a:ext>
            </a:extLst>
          </p:cNvPr>
          <p:cNvCxnSpPr>
            <a:cxnSpLocks/>
          </p:cNvCxnSpPr>
          <p:nvPr/>
        </p:nvCxnSpPr>
        <p:spPr>
          <a:xfrm>
            <a:off x="8625910" y="3318756"/>
            <a:ext cx="1320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Rechte verbindingslijn 1030">
            <a:extLst>
              <a:ext uri="{FF2B5EF4-FFF2-40B4-BE49-F238E27FC236}">
                <a16:creationId xmlns:a16="http://schemas.microsoft.com/office/drawing/2014/main" id="{52D406FD-164F-839A-DAE1-1AD42D6C7B73}"/>
              </a:ext>
            </a:extLst>
          </p:cNvPr>
          <p:cNvCxnSpPr>
            <a:cxnSpLocks/>
          </p:cNvCxnSpPr>
          <p:nvPr/>
        </p:nvCxnSpPr>
        <p:spPr>
          <a:xfrm>
            <a:off x="9943535" y="3315581"/>
            <a:ext cx="0" cy="1198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hthoek 55">
            <a:extLst>
              <a:ext uri="{FF2B5EF4-FFF2-40B4-BE49-F238E27FC236}">
                <a16:creationId xmlns:a16="http://schemas.microsoft.com/office/drawing/2014/main" id="{7F870378-C31E-7664-4A5B-03F4EAA0D0E5}"/>
              </a:ext>
            </a:extLst>
          </p:cNvPr>
          <p:cNvSpPr/>
          <p:nvPr/>
        </p:nvSpPr>
        <p:spPr>
          <a:xfrm>
            <a:off x="9354205" y="3389988"/>
            <a:ext cx="1220511" cy="4116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Metal housing</a:t>
            </a:r>
            <a:endParaRPr lang="nl-NL" sz="900" dirty="0">
              <a:solidFill>
                <a:schemeClr val="tx1"/>
              </a:solidFill>
            </a:endParaRPr>
          </a:p>
        </p:txBody>
      </p:sp>
      <p:cxnSp>
        <p:nvCxnSpPr>
          <p:cNvPr id="1043" name="Rechte verbindingslijn 1042">
            <a:extLst>
              <a:ext uri="{FF2B5EF4-FFF2-40B4-BE49-F238E27FC236}">
                <a16:creationId xmlns:a16="http://schemas.microsoft.com/office/drawing/2014/main" id="{A9E0C0B8-D009-A8E6-2339-453B6E4B9C39}"/>
              </a:ext>
            </a:extLst>
          </p:cNvPr>
          <p:cNvCxnSpPr>
            <a:cxnSpLocks/>
          </p:cNvCxnSpPr>
          <p:nvPr/>
        </p:nvCxnSpPr>
        <p:spPr>
          <a:xfrm>
            <a:off x="8625259" y="3670912"/>
            <a:ext cx="0" cy="6636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hthoek 58">
            <a:extLst>
              <a:ext uri="{FF2B5EF4-FFF2-40B4-BE49-F238E27FC236}">
                <a16:creationId xmlns:a16="http://schemas.microsoft.com/office/drawing/2014/main" id="{4357F08D-1285-5949-7AAB-690E5D9E47E3}"/>
              </a:ext>
            </a:extLst>
          </p:cNvPr>
          <p:cNvSpPr/>
          <p:nvPr/>
        </p:nvSpPr>
        <p:spPr>
          <a:xfrm>
            <a:off x="8015655" y="4024099"/>
            <a:ext cx="1220512" cy="6581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</a:rPr>
              <a:t>5 </a:t>
            </a:r>
            <a:r>
              <a:rPr lang="nl-NL" sz="900" dirty="0" err="1">
                <a:solidFill>
                  <a:schemeClr val="tx1"/>
                </a:solidFill>
              </a:rPr>
              <a:t>ports</a:t>
            </a:r>
            <a:r>
              <a:rPr lang="nl-NL" sz="900" dirty="0">
                <a:solidFill>
                  <a:schemeClr val="tx1"/>
                </a:solidFill>
              </a:rPr>
              <a:t> - 58184</a:t>
            </a:r>
          </a:p>
        </p:txBody>
      </p:sp>
      <p:sp>
        <p:nvSpPr>
          <p:cNvPr id="55" name="Rechthoek 54">
            <a:extLst>
              <a:ext uri="{FF2B5EF4-FFF2-40B4-BE49-F238E27FC236}">
                <a16:creationId xmlns:a16="http://schemas.microsoft.com/office/drawing/2014/main" id="{5C05E174-356E-E71F-A671-D2A4AB25C8F6}"/>
              </a:ext>
            </a:extLst>
          </p:cNvPr>
          <p:cNvSpPr/>
          <p:nvPr/>
        </p:nvSpPr>
        <p:spPr>
          <a:xfrm>
            <a:off x="8026748" y="3388266"/>
            <a:ext cx="1220512" cy="413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Plastic housing</a:t>
            </a:r>
            <a:endParaRPr lang="nl-NL" sz="900" dirty="0">
              <a:solidFill>
                <a:schemeClr val="tx1"/>
              </a:solidFill>
            </a:endParaRPr>
          </a:p>
        </p:txBody>
      </p:sp>
      <p:sp>
        <p:nvSpPr>
          <p:cNvPr id="1047" name="Rechthoek 1046">
            <a:extLst>
              <a:ext uri="{FF2B5EF4-FFF2-40B4-BE49-F238E27FC236}">
                <a16:creationId xmlns:a16="http://schemas.microsoft.com/office/drawing/2014/main" id="{5CE757B8-2449-4521-0F43-66D9CEFF04AA}"/>
              </a:ext>
            </a:extLst>
          </p:cNvPr>
          <p:cNvSpPr/>
          <p:nvPr/>
        </p:nvSpPr>
        <p:spPr>
          <a:xfrm>
            <a:off x="8406450" y="5405442"/>
            <a:ext cx="1783665" cy="126257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</a:rPr>
              <a:t>M12 L-</a:t>
            </a:r>
            <a:r>
              <a:rPr lang="nl-NL" sz="900" dirty="0" err="1">
                <a:solidFill>
                  <a:schemeClr val="tx1"/>
                </a:solidFill>
              </a:rPr>
              <a:t>coded</a:t>
            </a:r>
            <a:r>
              <a:rPr lang="nl-NL" sz="900" dirty="0">
                <a:solidFill>
                  <a:schemeClr val="tx1"/>
                </a:solidFill>
              </a:rPr>
              <a:t> powerconnector</a:t>
            </a:r>
          </a:p>
          <a:p>
            <a:pPr algn="ctr"/>
            <a:r>
              <a:rPr lang="nl-NL" sz="900" dirty="0">
                <a:solidFill>
                  <a:schemeClr val="tx1"/>
                </a:solidFill>
              </a:rPr>
              <a:t>4p: FE </a:t>
            </a:r>
            <a:r>
              <a:rPr lang="nl-NL" sz="900" dirty="0" err="1">
                <a:solidFill>
                  <a:schemeClr val="tx1"/>
                </a:solidFill>
              </a:rPr>
              <a:t>not</a:t>
            </a:r>
            <a:r>
              <a:rPr lang="nl-NL" sz="900" dirty="0">
                <a:solidFill>
                  <a:schemeClr val="tx1"/>
                </a:solidFill>
              </a:rPr>
              <a:t> </a:t>
            </a:r>
            <a:r>
              <a:rPr lang="nl-NL" sz="900" dirty="0" err="1">
                <a:solidFill>
                  <a:schemeClr val="tx1"/>
                </a:solidFill>
              </a:rPr>
              <a:t>connected</a:t>
            </a:r>
            <a:endParaRPr lang="nl-NL" sz="900" dirty="0">
              <a:solidFill>
                <a:schemeClr val="tx1"/>
              </a:solidFill>
            </a:endParaRPr>
          </a:p>
          <a:p>
            <a:pPr algn="ctr"/>
            <a:r>
              <a:rPr lang="nl-NL" sz="900" dirty="0">
                <a:solidFill>
                  <a:schemeClr val="tx1"/>
                </a:solidFill>
              </a:rPr>
              <a:t>5P: FE </a:t>
            </a:r>
            <a:r>
              <a:rPr lang="nl-NL" sz="900" dirty="0" err="1">
                <a:solidFill>
                  <a:schemeClr val="tx1"/>
                </a:solidFill>
              </a:rPr>
              <a:t>connected</a:t>
            </a:r>
            <a:endParaRPr lang="nl-NL" sz="900" dirty="0">
              <a:solidFill>
                <a:schemeClr val="tx1"/>
              </a:solidFill>
            </a:endParaRPr>
          </a:p>
          <a:p>
            <a:pPr algn="ctr"/>
            <a:endParaRPr lang="nl-NL" sz="900" dirty="0">
              <a:solidFill>
                <a:schemeClr val="tx1"/>
              </a:solidFill>
            </a:endParaRPr>
          </a:p>
          <a:p>
            <a:pPr algn="ctr"/>
            <a:endParaRPr lang="nl-NL" sz="900" dirty="0">
              <a:solidFill>
                <a:schemeClr val="tx1"/>
              </a:solidFill>
            </a:endParaRPr>
          </a:p>
          <a:p>
            <a:pPr algn="ctr"/>
            <a:endParaRPr lang="nl-NL" sz="900" dirty="0">
              <a:solidFill>
                <a:schemeClr val="tx1"/>
              </a:solidFill>
            </a:endParaRPr>
          </a:p>
          <a:p>
            <a:pPr algn="ctr"/>
            <a:endParaRPr lang="nl-NL" sz="900" dirty="0">
              <a:solidFill>
                <a:schemeClr val="tx1"/>
              </a:solidFill>
            </a:endParaRPr>
          </a:p>
        </p:txBody>
      </p:sp>
      <p:pic>
        <p:nvPicPr>
          <p:cNvPr id="1051" name="Afbeelding 1050">
            <a:extLst>
              <a:ext uri="{FF2B5EF4-FFF2-40B4-BE49-F238E27FC236}">
                <a16:creationId xmlns:a16="http://schemas.microsoft.com/office/drawing/2014/main" id="{357A5399-3171-12DC-AFBE-AC9E04FBD8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6997" y="5981791"/>
            <a:ext cx="1062573" cy="692982"/>
          </a:xfrm>
          <a:prstGeom prst="rect">
            <a:avLst/>
          </a:prstGeom>
        </p:spPr>
      </p:pic>
      <p:sp>
        <p:nvSpPr>
          <p:cNvPr id="18" name="Rechthoek 17">
            <a:extLst>
              <a:ext uri="{FF2B5EF4-FFF2-40B4-BE49-F238E27FC236}">
                <a16:creationId xmlns:a16="http://schemas.microsoft.com/office/drawing/2014/main" id="{20DB8F88-9826-A165-16F2-93D678BEC017}"/>
              </a:ext>
            </a:extLst>
          </p:cNvPr>
          <p:cNvSpPr/>
          <p:nvPr/>
        </p:nvSpPr>
        <p:spPr>
          <a:xfrm>
            <a:off x="4334638" y="3432878"/>
            <a:ext cx="1220511" cy="3687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Metal housing</a:t>
            </a:r>
            <a:endParaRPr lang="nl-NL" sz="900" dirty="0">
              <a:solidFill>
                <a:schemeClr val="tx1"/>
              </a:solidFill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D61A9983-A864-840B-6349-163BDCEA98DE}"/>
              </a:ext>
            </a:extLst>
          </p:cNvPr>
          <p:cNvSpPr/>
          <p:nvPr/>
        </p:nvSpPr>
        <p:spPr>
          <a:xfrm>
            <a:off x="3007181" y="3431668"/>
            <a:ext cx="1220512" cy="3719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Plastic housing</a:t>
            </a:r>
            <a:endParaRPr lang="nl-NL" sz="900" dirty="0">
              <a:solidFill>
                <a:schemeClr val="tx1"/>
              </a:solidFill>
            </a:endParaRP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4C9A78FC-C5A8-ED32-19D1-2C6B1BC4CA35}"/>
              </a:ext>
            </a:extLst>
          </p:cNvPr>
          <p:cNvSpPr/>
          <p:nvPr/>
        </p:nvSpPr>
        <p:spPr>
          <a:xfrm>
            <a:off x="3034349" y="4032093"/>
            <a:ext cx="1220512" cy="6501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</a:rPr>
              <a:t>5 </a:t>
            </a:r>
            <a:r>
              <a:rPr lang="nl-NL" sz="900" dirty="0" err="1">
                <a:solidFill>
                  <a:schemeClr val="tx1"/>
                </a:solidFill>
              </a:rPr>
              <a:t>ports</a:t>
            </a:r>
            <a:r>
              <a:rPr lang="nl-NL" sz="900" dirty="0">
                <a:solidFill>
                  <a:schemeClr val="tx1"/>
                </a:solidFill>
              </a:rPr>
              <a:t> – 58183</a:t>
            </a:r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0657E21B-7663-367C-AEA6-84CCD72CF6CA}"/>
              </a:ext>
            </a:extLst>
          </p:cNvPr>
          <p:cNvSpPr/>
          <p:nvPr/>
        </p:nvSpPr>
        <p:spPr>
          <a:xfrm>
            <a:off x="10757610" y="4027824"/>
            <a:ext cx="1220512" cy="6581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</a:rPr>
              <a:t>10 </a:t>
            </a:r>
            <a:r>
              <a:rPr lang="nl-NL" sz="900" dirty="0" err="1">
                <a:solidFill>
                  <a:schemeClr val="tx1"/>
                </a:solidFill>
              </a:rPr>
              <a:t>ports</a:t>
            </a:r>
            <a:r>
              <a:rPr lang="nl-NL" sz="900" dirty="0">
                <a:solidFill>
                  <a:schemeClr val="tx1"/>
                </a:solidFill>
              </a:rPr>
              <a:t> – 58190 </a:t>
            </a:r>
          </a:p>
          <a:p>
            <a:r>
              <a:rPr lang="nl-NL" sz="900" i="1" dirty="0">
                <a:solidFill>
                  <a:schemeClr val="tx1"/>
                </a:solidFill>
              </a:rPr>
              <a:t> </a:t>
            </a:r>
            <a:r>
              <a:rPr lang="nl-NL" sz="900" dirty="0">
                <a:solidFill>
                  <a:schemeClr val="tx1"/>
                </a:solidFill>
              </a:rPr>
              <a:t>10 </a:t>
            </a:r>
            <a:r>
              <a:rPr lang="nl-NL" sz="900" dirty="0" err="1">
                <a:solidFill>
                  <a:schemeClr val="tx1"/>
                </a:solidFill>
              </a:rPr>
              <a:t>Gigabit</a:t>
            </a:r>
            <a:r>
              <a:rPr lang="nl-NL" sz="900" dirty="0">
                <a:solidFill>
                  <a:schemeClr val="tx1"/>
                </a:solidFill>
              </a:rPr>
              <a:t> 58845 (4P)</a:t>
            </a:r>
          </a:p>
          <a:p>
            <a:r>
              <a:rPr lang="nl-NL" sz="900" dirty="0">
                <a:solidFill>
                  <a:schemeClr val="tx1"/>
                </a:solidFill>
              </a:rPr>
              <a:t> 10 </a:t>
            </a:r>
            <a:r>
              <a:rPr lang="nl-NL" sz="900" dirty="0" err="1">
                <a:solidFill>
                  <a:schemeClr val="tx1"/>
                </a:solidFill>
              </a:rPr>
              <a:t>Gigabit</a:t>
            </a:r>
            <a:r>
              <a:rPr lang="nl-NL" sz="900" dirty="0">
                <a:solidFill>
                  <a:schemeClr val="tx1"/>
                </a:solidFill>
              </a:rPr>
              <a:t> 58855 (5P)</a:t>
            </a:r>
          </a:p>
          <a:p>
            <a:endParaRPr lang="nl-NL" sz="900" i="1" dirty="0">
              <a:solidFill>
                <a:schemeClr val="tx1"/>
              </a:solidFill>
            </a:endParaRPr>
          </a:p>
        </p:txBody>
      </p:sp>
      <p:cxnSp>
        <p:nvCxnSpPr>
          <p:cNvPr id="1089" name="Rechte verbindingslijn 1088">
            <a:extLst>
              <a:ext uri="{FF2B5EF4-FFF2-40B4-BE49-F238E27FC236}">
                <a16:creationId xmlns:a16="http://schemas.microsoft.com/office/drawing/2014/main" id="{1FBD06F1-1F1F-1EBD-05E6-8C411CB706BE}"/>
              </a:ext>
            </a:extLst>
          </p:cNvPr>
          <p:cNvCxnSpPr>
            <a:cxnSpLocks/>
          </p:cNvCxnSpPr>
          <p:nvPr/>
        </p:nvCxnSpPr>
        <p:spPr>
          <a:xfrm flipH="1">
            <a:off x="6924668" y="3251185"/>
            <a:ext cx="636" cy="10084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hthoek 31">
            <a:extLst>
              <a:ext uri="{FF2B5EF4-FFF2-40B4-BE49-F238E27FC236}">
                <a16:creationId xmlns:a16="http://schemas.microsoft.com/office/drawing/2014/main" id="{7D7117C7-80E3-B295-3176-EE5DDFA5989D}"/>
              </a:ext>
            </a:extLst>
          </p:cNvPr>
          <p:cNvSpPr/>
          <p:nvPr/>
        </p:nvSpPr>
        <p:spPr>
          <a:xfrm>
            <a:off x="6332695" y="4024100"/>
            <a:ext cx="1220512" cy="6581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</a:rPr>
              <a:t>10 </a:t>
            </a:r>
            <a:r>
              <a:rPr lang="nl-NL" sz="900" dirty="0" err="1">
                <a:solidFill>
                  <a:schemeClr val="tx1"/>
                </a:solidFill>
              </a:rPr>
              <a:t>ports</a:t>
            </a:r>
            <a:endParaRPr lang="nl-NL" sz="900" dirty="0">
              <a:solidFill>
                <a:schemeClr val="tx1"/>
              </a:solidFill>
            </a:endParaRPr>
          </a:p>
          <a:p>
            <a:pPr algn="ctr"/>
            <a:r>
              <a:rPr lang="nl-NL" sz="900" dirty="0">
                <a:solidFill>
                  <a:schemeClr val="tx1"/>
                </a:solidFill>
              </a:rPr>
              <a:t>10 </a:t>
            </a:r>
            <a:r>
              <a:rPr lang="nl-NL" sz="900" dirty="0" err="1">
                <a:solidFill>
                  <a:schemeClr val="tx1"/>
                </a:solidFill>
              </a:rPr>
              <a:t>gigabit</a:t>
            </a:r>
            <a:r>
              <a:rPr lang="nl-NL" sz="900" dirty="0">
                <a:solidFill>
                  <a:schemeClr val="tx1"/>
                </a:solidFill>
              </a:rPr>
              <a:t> 58844 (4P)</a:t>
            </a:r>
          </a:p>
          <a:p>
            <a:pPr algn="ctr"/>
            <a:r>
              <a:rPr lang="nl-NL" sz="900" dirty="0">
                <a:solidFill>
                  <a:schemeClr val="tx1"/>
                </a:solidFill>
              </a:rPr>
              <a:t>10 </a:t>
            </a:r>
            <a:r>
              <a:rPr lang="nl-NL" sz="900" dirty="0" err="1">
                <a:solidFill>
                  <a:schemeClr val="tx1"/>
                </a:solidFill>
              </a:rPr>
              <a:t>gigabit</a:t>
            </a:r>
            <a:r>
              <a:rPr lang="nl-NL" sz="900" dirty="0">
                <a:solidFill>
                  <a:schemeClr val="tx1"/>
                </a:solidFill>
              </a:rPr>
              <a:t> 58854 (5P) 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8BE89B8A-62A9-1590-34F0-A60F8B7C14CC}"/>
              </a:ext>
            </a:extLst>
          </p:cNvPr>
          <p:cNvSpPr/>
          <p:nvPr/>
        </p:nvSpPr>
        <p:spPr>
          <a:xfrm>
            <a:off x="4338077" y="4032093"/>
            <a:ext cx="1220512" cy="6581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</a:rPr>
              <a:t>10 </a:t>
            </a:r>
            <a:r>
              <a:rPr lang="nl-NL" sz="900" dirty="0" err="1">
                <a:solidFill>
                  <a:schemeClr val="tx1"/>
                </a:solidFill>
              </a:rPr>
              <a:t>ports</a:t>
            </a:r>
            <a:r>
              <a:rPr lang="nl-NL" sz="9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nl-NL" sz="900" dirty="0">
                <a:solidFill>
                  <a:schemeClr val="tx1"/>
                </a:solidFill>
              </a:rPr>
              <a:t>58840 (4P)</a:t>
            </a:r>
          </a:p>
          <a:p>
            <a:pPr algn="ctr"/>
            <a:r>
              <a:rPr lang="nl-NL" sz="900" dirty="0">
                <a:solidFill>
                  <a:schemeClr val="tx1"/>
                </a:solidFill>
              </a:rPr>
              <a:t>58850 (5P)</a:t>
            </a:r>
          </a:p>
        </p:txBody>
      </p:sp>
      <p:pic>
        <p:nvPicPr>
          <p:cNvPr id="1062" name="Picture 2" descr="Tree 4TX IP67 Metal - Unmanaged Switch - 4xM12 ">
            <a:extLst>
              <a:ext uri="{FF2B5EF4-FFF2-40B4-BE49-F238E27FC236}">
                <a16:creationId xmlns:a16="http://schemas.microsoft.com/office/drawing/2014/main" id="{21FBB1E2-C0BF-D57E-87C6-69B214134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80" y="4582404"/>
            <a:ext cx="977157" cy="43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Afbeelding 1063">
            <a:extLst>
              <a:ext uri="{FF2B5EF4-FFF2-40B4-BE49-F238E27FC236}">
                <a16:creationId xmlns:a16="http://schemas.microsoft.com/office/drawing/2014/main" id="{78363BF8-2D4C-2506-B071-F3588BCE8C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6639" y="4785849"/>
            <a:ext cx="1220512" cy="473309"/>
          </a:xfrm>
          <a:prstGeom prst="rect">
            <a:avLst/>
          </a:prstGeom>
        </p:spPr>
      </p:pic>
      <p:pic>
        <p:nvPicPr>
          <p:cNvPr id="1067" name="Picture 4" descr="TREE M-5TX IP67 Lite managed Switch 5 Ports ">
            <a:extLst>
              <a:ext uri="{FF2B5EF4-FFF2-40B4-BE49-F238E27FC236}">
                <a16:creationId xmlns:a16="http://schemas.microsoft.com/office/drawing/2014/main" id="{D0F3C2DE-A32B-8338-E55B-1BDD0781D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000" y="4572843"/>
            <a:ext cx="823208" cy="46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6" descr="Xelity Managed Switch 10x 10/100BT IP67 M12L 4P ">
            <a:extLst>
              <a:ext uri="{FF2B5EF4-FFF2-40B4-BE49-F238E27FC236}">
                <a16:creationId xmlns:a16="http://schemas.microsoft.com/office/drawing/2014/main" id="{924AEF06-6AF1-3386-A7C1-82922C81A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639" y="4565493"/>
            <a:ext cx="1221421" cy="55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6" descr="Xelity Managed Switch 10x 10/100BT IP67 M12L 4P ">
            <a:extLst>
              <a:ext uri="{FF2B5EF4-FFF2-40B4-BE49-F238E27FC236}">
                <a16:creationId xmlns:a16="http://schemas.microsoft.com/office/drawing/2014/main" id="{15E8880C-5AA5-0265-BBF8-B4AD20061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638" y="5347309"/>
            <a:ext cx="1221421" cy="55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" name="Picture 6" descr="Xelity Managed Switch 10x 10/100BT IP67 M12L 4P ">
            <a:extLst>
              <a:ext uri="{FF2B5EF4-FFF2-40B4-BE49-F238E27FC236}">
                <a16:creationId xmlns:a16="http://schemas.microsoft.com/office/drawing/2014/main" id="{E10936D2-D7CB-C223-92A0-FD430E687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749" y="4565493"/>
            <a:ext cx="1221421" cy="55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6" descr="Xelity Managed Switch 10x 10/100BT IP67 M12L 4P ">
            <a:extLst>
              <a:ext uri="{FF2B5EF4-FFF2-40B4-BE49-F238E27FC236}">
                <a16:creationId xmlns:a16="http://schemas.microsoft.com/office/drawing/2014/main" id="{D1452527-71CF-7549-50D1-29163AAEF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332" y="5347308"/>
            <a:ext cx="1221421" cy="55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1" name="Picture 4" descr="TREE M-5TX IP67 Lite managed Switch 5 Ports ">
            <a:extLst>
              <a:ext uri="{FF2B5EF4-FFF2-40B4-BE49-F238E27FC236}">
                <a16:creationId xmlns:a16="http://schemas.microsoft.com/office/drawing/2014/main" id="{99BA6DC8-E8F6-AB76-DED9-EF44B7998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395" y="4572843"/>
            <a:ext cx="823208" cy="46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25359637-C8CE-D138-A365-89A1DD6D754E}"/>
              </a:ext>
            </a:extLst>
          </p:cNvPr>
          <p:cNvSpPr/>
          <p:nvPr/>
        </p:nvSpPr>
        <p:spPr>
          <a:xfrm>
            <a:off x="6315279" y="3414846"/>
            <a:ext cx="1220511" cy="3867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Metal housing</a:t>
            </a:r>
            <a:endParaRPr lang="nl-NL" sz="900" dirty="0">
              <a:solidFill>
                <a:schemeClr val="tx1"/>
              </a:solidFill>
            </a:endParaRPr>
          </a:p>
        </p:txBody>
      </p:sp>
      <p:pic>
        <p:nvPicPr>
          <p:cNvPr id="1094" name="Afbeelding 1093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490A49D4-6FB6-7FCB-3D88-91317C8F89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771" y="160725"/>
            <a:ext cx="1334614" cy="564542"/>
          </a:xfrm>
          <a:prstGeom prst="rect">
            <a:avLst/>
          </a:prstGeom>
        </p:spPr>
      </p:pic>
      <p:pic>
        <p:nvPicPr>
          <p:cNvPr id="1095" name="Picture 8" descr="Profinet - Wikipedia">
            <a:extLst>
              <a:ext uri="{FF2B5EF4-FFF2-40B4-BE49-F238E27FC236}">
                <a16:creationId xmlns:a16="http://schemas.microsoft.com/office/drawing/2014/main" id="{C4E3E032-702D-B5E2-4CEA-21187DF5B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085" y="1707912"/>
            <a:ext cx="663486" cy="35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tekst 3">
            <a:extLst>
              <a:ext uri="{FF2B5EF4-FFF2-40B4-BE49-F238E27FC236}">
                <a16:creationId xmlns:a16="http://schemas.microsoft.com/office/drawing/2014/main" id="{0A3532F9-F669-29D0-70AA-09AF0EAE6FE0}"/>
              </a:ext>
            </a:extLst>
          </p:cNvPr>
          <p:cNvSpPr txBox="1">
            <a:spLocks/>
          </p:cNvSpPr>
          <p:nvPr/>
        </p:nvSpPr>
        <p:spPr>
          <a:xfrm>
            <a:off x="158157" y="168055"/>
            <a:ext cx="4026597" cy="534629"/>
          </a:xfrm>
          <a:prstGeom prst="rect">
            <a:avLst/>
          </a:prstGeom>
          <a:solidFill>
            <a:srgbClr val="3DB60F"/>
          </a:solidFill>
        </p:spPr>
        <p:txBody>
          <a:bodyPr vert="horz" wrap="none" lIns="72000" tIns="36000" rIns="7200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3DB60F"/>
              </a:buClr>
              <a:buFont typeface="Wingdings" panose="05000000000000000000" pitchFamily="2" charset="2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rgbClr val="3DB60F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rgbClr val="3DB60F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rgbClr val="3DB60F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rgbClr val="3DB60F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a-DK" sz="1800" dirty="0"/>
              <a:t>Find the right switch for your application</a:t>
            </a:r>
          </a:p>
          <a:p>
            <a:pPr>
              <a:lnSpc>
                <a:spcPct val="150000"/>
              </a:lnSpc>
            </a:pPr>
            <a:endParaRPr lang="da-DK" sz="400" dirty="0"/>
          </a:p>
        </p:txBody>
      </p:sp>
    </p:spTree>
    <p:extLst>
      <p:ext uri="{BB962C8B-B14F-4D97-AF65-F5344CB8AC3E}">
        <p14:creationId xmlns:p14="http://schemas.microsoft.com/office/powerpoint/2010/main" val="3466305237"/>
      </p:ext>
    </p:extLst>
  </p:cSld>
  <p:clrMapOvr>
    <a:masterClrMapping/>
  </p:clrMapOvr>
</p:sld>
</file>

<file path=ppt/theme/theme1.xml><?xml version="1.0" encoding="utf-8"?>
<a:theme xmlns:a="http://schemas.openxmlformats.org/drawingml/2006/main" name="1_Title_with_pictu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urrelektronik_2020_EN_16-9" id="{1310E718-C21F-49EF-8F48-7A6845A229A5}" vid="{6E740B3F-39A9-472D-8EAD-7ABE6A8742F5}"/>
    </a:ext>
  </a:extLst>
</a:theme>
</file>

<file path=ppt/theme/theme2.xml><?xml version="1.0" encoding="utf-8"?>
<a:theme xmlns:a="http://schemas.openxmlformats.org/drawingml/2006/main" name="2_Title_without_picture">
  <a:themeElements>
    <a:clrScheme name="Murrelektronik">
      <a:dk1>
        <a:sysClr val="windowText" lastClr="000000"/>
      </a:dk1>
      <a:lt1>
        <a:sysClr val="window" lastClr="FFFFFF"/>
      </a:lt1>
      <a:dk2>
        <a:srgbClr val="3DB60F"/>
      </a:dk2>
      <a:lt2>
        <a:srgbClr val="EEECE1"/>
      </a:lt2>
      <a:accent1>
        <a:srgbClr val="356915"/>
      </a:accent1>
      <a:accent2>
        <a:srgbClr val="3DB20F"/>
      </a:accent2>
      <a:accent3>
        <a:srgbClr val="A9D78D"/>
      </a:accent3>
      <a:accent4>
        <a:srgbClr val="7F7F7F"/>
      </a:accent4>
      <a:accent5>
        <a:srgbClr val="BFBFBF"/>
      </a:accent5>
      <a:accent6>
        <a:srgbClr val="F2F2F2"/>
      </a:accent6>
      <a:hlink>
        <a:srgbClr val="3DB60F"/>
      </a:hlink>
      <a:folHlink>
        <a:srgbClr val="3DB60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urrelektronik_2020_EN_16-9" id="{1310E718-C21F-49EF-8F48-7A6845A229A5}" vid="{6B74CE64-62FE-4713-83DF-CA0F36DD8D89}"/>
    </a:ext>
  </a:extLst>
</a:theme>
</file>

<file path=ppt/theme/theme3.xml><?xml version="1.0" encoding="utf-8"?>
<a:theme xmlns:a="http://schemas.openxmlformats.org/drawingml/2006/main" name="3_Content-slides">
  <a:themeElements>
    <a:clrScheme name="Murrelektronik">
      <a:dk1>
        <a:sysClr val="windowText" lastClr="000000"/>
      </a:dk1>
      <a:lt1>
        <a:sysClr val="window" lastClr="FFFFFF"/>
      </a:lt1>
      <a:dk2>
        <a:srgbClr val="3DB60F"/>
      </a:dk2>
      <a:lt2>
        <a:srgbClr val="EEECE1"/>
      </a:lt2>
      <a:accent1>
        <a:srgbClr val="356915"/>
      </a:accent1>
      <a:accent2>
        <a:srgbClr val="3DB20F"/>
      </a:accent2>
      <a:accent3>
        <a:srgbClr val="A9D78D"/>
      </a:accent3>
      <a:accent4>
        <a:srgbClr val="7F7F7F"/>
      </a:accent4>
      <a:accent5>
        <a:srgbClr val="BFBFBF"/>
      </a:accent5>
      <a:accent6>
        <a:srgbClr val="F2F2F2"/>
      </a:accent6>
      <a:hlink>
        <a:srgbClr val="3DB60F"/>
      </a:hlink>
      <a:folHlink>
        <a:srgbClr val="3DB60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urrelektronik_2020_EN_16-9" id="{1310E718-C21F-49EF-8F48-7A6845A229A5}" vid="{DB091BC1-8B8C-4361-86C4-027D276F7AA9}"/>
    </a:ext>
  </a:extLst>
</a:theme>
</file>

<file path=ppt/theme/theme4.xml><?xml version="1.0" encoding="utf-8"?>
<a:theme xmlns:a="http://schemas.openxmlformats.org/drawingml/2006/main" name="4_Last-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urrelektronik_2020_EN_16-9" id="{1310E718-C21F-49EF-8F48-7A6845A229A5}" vid="{35D6F040-FFC7-451A-B1D9-2C337AD27A6D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94BF4DC9AD90349824A4A44E9E11651" ma:contentTypeVersion="18" ma:contentTypeDescription="Ein neues Dokument erstellen." ma:contentTypeScope="" ma:versionID="9f580a652f5edd75b825a934337f3ebc">
  <xsd:schema xmlns:xsd="http://www.w3.org/2001/XMLSchema" xmlns:xs="http://www.w3.org/2001/XMLSchema" xmlns:p="http://schemas.microsoft.com/office/2006/metadata/properties" xmlns:ns2="c413a020-6e25-48fa-86a4-8f3ca61e5690" xmlns:ns3="f0ce1b25-b3a3-40a9-b61d-5fb328d4a97c" targetNamespace="http://schemas.microsoft.com/office/2006/metadata/properties" ma:root="true" ma:fieldsID="837919eadc2447d959d444b7eb679a28" ns2:_="" ns3:_="">
    <xsd:import namespace="c413a020-6e25-48fa-86a4-8f3ca61e5690"/>
    <xsd:import namespace="f0ce1b25-b3a3-40a9-b61d-5fb328d4a9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13a020-6e25-48fa-86a4-8f3ca61e56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95af7e8f-c140-4d0b-bc85-082acfe606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ce1b25-b3a3-40a9-b61d-5fb328d4a97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7542021-8655-4901-9845-44d5ae817a19}" ma:internalName="TaxCatchAll" ma:showField="CatchAllData" ma:web="f0ce1b25-b3a3-40a9-b61d-5fb328d4a9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ce1b25-b3a3-40a9-b61d-5fb328d4a97c" xsi:nil="true"/>
    <lcf76f155ced4ddcb4097134ff3c332f xmlns="c413a020-6e25-48fa-86a4-8f3ca61e56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328ED07-D4E9-4C4D-A8ED-F5674B6EED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1759B7-1CEC-4D41-BD89-50E0B5CFF4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13a020-6e25-48fa-86a4-8f3ca61e5690"/>
    <ds:schemaRef ds:uri="f0ce1b25-b3a3-40a9-b61d-5fb328d4a9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1150AF0-B846-4D67-8164-455E615E6C93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62e8bfc2-9b85-4b04-884d-f75b402fc839"/>
    <ds:schemaRef ds:uri="http://www.w3.org/XML/1998/namespace"/>
    <ds:schemaRef ds:uri="f0ce1b25-b3a3-40a9-b61d-5fb328d4a97c"/>
    <ds:schemaRef ds:uri="c413a020-6e25-48fa-86a4-8f3ca61e569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426</Words>
  <Application>Microsoft Office PowerPoint</Application>
  <PresentationFormat>Widescreen</PresentationFormat>
  <Paragraphs>110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1_Title_with_picture</vt:lpstr>
      <vt:lpstr>2_Title_without_picture</vt:lpstr>
      <vt:lpstr>3_Content-slides</vt:lpstr>
      <vt:lpstr>4_Last-slide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tanja.trojansky@murrelektronik.de</dc:creator>
  <cp:lastModifiedBy>Verkooijen, Lisette (NL)</cp:lastModifiedBy>
  <cp:revision>298</cp:revision>
  <dcterms:created xsi:type="dcterms:W3CDTF">2020-01-20T13:44:20Z</dcterms:created>
  <dcterms:modified xsi:type="dcterms:W3CDTF">2024-02-13T15:09:40Z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0x0101008D2632A23DA7034B89123B76912FD207</vt:lpwstr>
  </property>
  <property fmtid="{D5CDD505-2E9C-101B-9397-08002B2CF9AE}" pid="3" name="MediaServiceImageTags">
    <vt:lpwstr/>
  </property>
</Properties>
</file>